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5" r:id="rId5"/>
    <p:sldId id="257" r:id="rId6"/>
    <p:sldId id="266" r:id="rId7"/>
    <p:sldId id="258" r:id="rId8"/>
    <p:sldId id="267" r:id="rId9"/>
    <p:sldId id="268" r:id="rId10"/>
    <p:sldId id="269" r:id="rId11"/>
    <p:sldId id="260" r:id="rId12"/>
    <p:sldId id="272" r:id="rId13"/>
    <p:sldId id="270" r:id="rId14"/>
    <p:sldId id="261" r:id="rId15"/>
    <p:sldId id="273" r:id="rId16"/>
    <p:sldId id="271" r:id="rId17"/>
    <p:sldId id="262" r:id="rId18"/>
    <p:sldId id="263" r:id="rId19"/>
    <p:sldId id="27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Amélioration du temps d’exécution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mesure 1</c:v>
                </c:pt>
              </c:strCache>
            </c:strRef>
          </c:tx>
          <c:spPr>
            <a:solidFill>
              <a:schemeClr val="accent4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1514618382289706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8 min 22 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95FB-4CF8-8FF2-ED074E6FC6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Feuil1!$A$2:$A$9</c:f>
              <c:strCache>
                <c:ptCount val="2"/>
                <c:pt idx="0">
                  <c:v>C++</c:v>
                </c:pt>
                <c:pt idx="1">
                  <c:v>CUDA</c:v>
                </c:pt>
              </c:strCache>
            </c:strRef>
          </c:cat>
          <c:val>
            <c:numRef>
              <c:f>Feuil1!$B$2:$B$9</c:f>
              <c:numCache>
                <c:formatCode>General</c:formatCode>
                <c:ptCount val="8"/>
                <c:pt idx="0">
                  <c:v>8.2200000000000006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FB-4CF8-8FF2-ED074E6FC683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mesure 2</c:v>
                </c:pt>
              </c:strCache>
            </c:strRef>
          </c:tx>
          <c:spPr>
            <a:solidFill>
              <a:schemeClr val="accent6">
                <a:tint val="77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1 min 29 </a:t>
                    </a:r>
                    <a:r>
                      <a:rPr lang="en-US" baseline="0" dirty="0"/>
                      <a:t>s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95FB-4CF8-8FF2-ED074E6FC683}"/>
                </c:ext>
              </c:extLst>
            </c:dLbl>
            <c:spPr>
              <a:solidFill>
                <a:srgbClr val="92D05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Feuil1!$A$2:$A$9</c:f>
              <c:strCache>
                <c:ptCount val="2"/>
                <c:pt idx="0">
                  <c:v>C++</c:v>
                </c:pt>
                <c:pt idx="1">
                  <c:v>CUDA</c:v>
                </c:pt>
              </c:strCache>
            </c:strRef>
          </c:cat>
          <c:val>
            <c:numRef>
              <c:f>Feuil1!$C$2:$C$9</c:f>
              <c:numCache>
                <c:formatCode>General</c:formatCode>
                <c:ptCount val="8"/>
                <c:pt idx="1">
                  <c:v>1.29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5FB-4CF8-8FF2-ED074E6FC68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929517936"/>
        <c:axId val="1929507536"/>
      </c:barChart>
      <c:catAx>
        <c:axId val="192951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29507536"/>
        <c:crosses val="autoZero"/>
        <c:auto val="1"/>
        <c:lblAlgn val="ctr"/>
        <c:lblOffset val="100"/>
        <c:noMultiLvlLbl val="0"/>
      </c:catAx>
      <c:valAx>
        <c:axId val="19295075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2951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Amélioration du temps d’exécution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mesure 1</c:v>
                </c:pt>
              </c:strCache>
            </c:strRef>
          </c:tx>
          <c:spPr>
            <a:solidFill>
              <a:schemeClr val="accent4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1514618382289706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8 min 22 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A93-4657-9FB3-81C1BE15A7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Feuil1!$A$2:$A$9</c:f>
              <c:strCache>
                <c:ptCount val="2"/>
                <c:pt idx="0">
                  <c:v>C++</c:v>
                </c:pt>
                <c:pt idx="1">
                  <c:v>CUDA</c:v>
                </c:pt>
              </c:strCache>
            </c:strRef>
          </c:cat>
          <c:val>
            <c:numRef>
              <c:f>Feuil1!$B$2:$B$9</c:f>
              <c:numCache>
                <c:formatCode>General</c:formatCode>
                <c:ptCount val="8"/>
                <c:pt idx="0">
                  <c:v>8.2200000000000006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93-4657-9FB3-81C1BE15A7A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mesure 2</c:v>
                </c:pt>
              </c:strCache>
            </c:strRef>
          </c:tx>
          <c:spPr>
            <a:solidFill>
              <a:schemeClr val="accent6">
                <a:tint val="77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1 min 29 </a:t>
                    </a:r>
                    <a:r>
                      <a:rPr lang="en-US" baseline="0" dirty="0"/>
                      <a:t>s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A93-4657-9FB3-81C1BE15A7A2}"/>
                </c:ext>
              </c:extLst>
            </c:dLbl>
            <c:spPr>
              <a:solidFill>
                <a:srgbClr val="92D05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Feuil1!$A$2:$A$9</c:f>
              <c:strCache>
                <c:ptCount val="2"/>
                <c:pt idx="0">
                  <c:v>C++</c:v>
                </c:pt>
                <c:pt idx="1">
                  <c:v>CUDA</c:v>
                </c:pt>
              </c:strCache>
            </c:strRef>
          </c:cat>
          <c:val>
            <c:numRef>
              <c:f>Feuil1!$C$2:$C$9</c:f>
              <c:numCache>
                <c:formatCode>General</c:formatCode>
                <c:ptCount val="8"/>
                <c:pt idx="1">
                  <c:v>1.29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93-4657-9FB3-81C1BE15A7A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929517936"/>
        <c:axId val="1929507536"/>
      </c:barChart>
      <c:catAx>
        <c:axId val="192951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29507536"/>
        <c:crosses val="autoZero"/>
        <c:auto val="1"/>
        <c:lblAlgn val="ctr"/>
        <c:lblOffset val="100"/>
        <c:noMultiLvlLbl val="0"/>
      </c:catAx>
      <c:valAx>
        <c:axId val="19295075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2951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Amélioration du temps d’exécution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mesure 1</c:v>
                </c:pt>
              </c:strCache>
            </c:strRef>
          </c:tx>
          <c:spPr>
            <a:solidFill>
              <a:schemeClr val="accent4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1514618382289706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8 min 22 s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66E6-4680-81D2-9969D47A74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Feuil1!$A$2:$A$9</c:f>
              <c:strCache>
                <c:ptCount val="2"/>
                <c:pt idx="0">
                  <c:v>C++</c:v>
                </c:pt>
                <c:pt idx="1">
                  <c:v>CUDA</c:v>
                </c:pt>
              </c:strCache>
            </c:strRef>
          </c:cat>
          <c:val>
            <c:numRef>
              <c:f>Feuil1!$B$2:$B$9</c:f>
              <c:numCache>
                <c:formatCode>General</c:formatCode>
                <c:ptCount val="8"/>
                <c:pt idx="0">
                  <c:v>8.2200000000000006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E6-4680-81D2-9969D47A7455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mesure 2</c:v>
                </c:pt>
              </c:strCache>
            </c:strRef>
          </c:tx>
          <c:spPr>
            <a:solidFill>
              <a:schemeClr val="accent6">
                <a:tint val="77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1 min 29 </a:t>
                    </a:r>
                    <a:r>
                      <a:rPr lang="en-US" baseline="0" dirty="0"/>
                      <a:t>s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66E6-4680-81D2-9969D47A7455}"/>
                </c:ext>
              </c:extLst>
            </c:dLbl>
            <c:spPr>
              <a:solidFill>
                <a:srgbClr val="92D05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Feuil1!$A$2:$A$9</c:f>
              <c:strCache>
                <c:ptCount val="2"/>
                <c:pt idx="0">
                  <c:v>C++</c:v>
                </c:pt>
                <c:pt idx="1">
                  <c:v>CUDA</c:v>
                </c:pt>
              </c:strCache>
            </c:strRef>
          </c:cat>
          <c:val>
            <c:numRef>
              <c:f>Feuil1!$C$2:$C$9</c:f>
              <c:numCache>
                <c:formatCode>General</c:formatCode>
                <c:ptCount val="8"/>
                <c:pt idx="1">
                  <c:v>1.29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E6-4680-81D2-9969D47A745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929517936"/>
        <c:axId val="1929507536"/>
      </c:barChart>
      <c:catAx>
        <c:axId val="192951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29507536"/>
        <c:crosses val="autoZero"/>
        <c:auto val="1"/>
        <c:lblAlgn val="ctr"/>
        <c:lblOffset val="100"/>
        <c:noMultiLvlLbl val="0"/>
      </c:catAx>
      <c:valAx>
        <c:axId val="19295075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92951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03FBD5-343D-4AA9-9DC9-644F031E7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889E88-0197-4DD7-8A2C-B85DBAD76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8147C6-6710-4C15-84B2-1F7141A6E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B72D2B-5F1C-4E27-B038-558E26F0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3CA833-D1DE-4DA7-8073-93E8C908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96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72A44-24C6-492A-8751-3F2E96A1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3F9C23-6AA6-49D7-A0E5-A4E12D10F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E6541E-291C-484D-A3D9-C6C278A5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8DE176-A425-4978-BB5F-2E137496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BA28A0-510F-44C1-9E2D-BA01E4FA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06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DE4EA1A-1157-4212-A0CB-8272EAD52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DD3F69-DF31-4F33-9060-6D4C2E7F1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5E1A28-8979-4A05-8B50-151C6957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A9E54E-6DAF-4CA9-BDBF-3DC55185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588D72-A422-422D-A72A-F49C6ABC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92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DD9C6E-9309-4A19-9479-0552E56E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B752D6-4333-46E3-A8C6-9382C7318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262C3C-FE19-4E8A-A12D-A99701C4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304B3C-A4A9-4F1F-BA5C-239B75002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4605A3-6F8F-4B00-976C-1F4ECD88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37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D112C9-F4EF-49F4-9D29-74D29726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4776C8-DA8E-46C5-9C73-EBE485029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3748DA-C77F-407D-A2FC-64D0AFA4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B10362-B750-4FAF-9C78-583F1114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967DFC-D2C6-4CAA-B16E-7A509FE1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712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4BDAFC-7D59-4DFC-A95B-14D92772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41498A-59FC-4E78-B3AF-DEC2BE000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BB1C527-F0B7-473C-B832-E7B1C062A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28E8A8-5BFB-4AA1-A3E0-642F57016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73BF97-E3EC-42F1-9E96-79C859A6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1F5053-41B6-41D7-AE63-A574F2C3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03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80DF2-E289-43E7-A969-FFDBBC34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91DF7C-286B-4226-BE4E-C5C320EA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C0A784-B930-4DC6-82C3-112E9255A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6D92A49-7E29-4939-89E7-A1F1F85C3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2734F56-B413-4BC1-B9D0-38B8A68AC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F4F4287-978E-41AB-BC62-A20F86DC1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D0A2AC-2AC5-4CB8-BF14-2BE6B50D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8B40B0A-7533-463B-B958-8E098173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38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9D5767-CB25-455C-B35E-5EE42BB9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A764BE-3D72-48AE-8005-8644BA09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27CCD8-0BB0-45A5-8C80-F19882ED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B17EA9-F1F7-405A-8F06-A422813F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25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43A2391-8548-4409-86E6-BB040528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807CA4-7A08-46D3-9AEC-F2CDB2E0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CB3DCA-BE38-4FA4-8992-4D525B53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51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CB3985-7A42-415E-B9F3-395F69F4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4A53AA-361E-4FF2-8E94-87AE7A1C4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73A222-C2F3-47D0-A22B-45CFF934A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B2FCC4-E738-410A-9402-8A07A2AF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F6003D-1D9F-48B6-9813-3E820006F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DDAE1F-700A-4BC8-B470-3339BC31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29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4E3983-8233-4490-9627-6532F9FB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DA751B6-9DDA-4E87-83B3-BC16E99B2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50F853-DC6F-4EC5-9F1F-E1CBEE5A3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F9CCD0-BA96-4B83-BDD1-06AF448D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F85D2B-A8FB-4762-8D4A-0A29EA08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DD526A-85F6-46D7-B4AE-EA119EFA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34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EE99FEC-80B8-47C8-B440-884CAA99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B1EA28-8833-4D3D-BC35-625BE50F7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D40BAF-0E6B-45D9-895D-D79EF402F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265A2-69C8-4F36-9F0C-E3A61AC7DAA7}" type="datetimeFigureOut">
              <a:rPr lang="fr-FR" smtClean="0"/>
              <a:t>15/06/2024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7F4F23-DC28-4265-B35A-7B1A55F8A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C31634-C6D4-4300-94F0-35FE879F2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65D1-B65F-4E55-A4AB-BE736554C9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26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video" Target="../media/media1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microsoft.com/office/2017/06/relationships/model3d" Target="../media/model3d1.glb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chart" Target="../charts/chart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chart" Target="../charts/chart3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doras.sdsu.edu/~mthomas/docs/cuda/cuda_by_example.book.pdf" TargetMode="External"/><Relationship Id="rId3" Type="http://schemas.openxmlformats.org/officeDocument/2006/relationships/hyperlink" Target="https://fractalejulia.wordpress.com/01-systeme-dynamique-discret/" TargetMode="External"/><Relationship Id="rId7" Type="http://schemas.openxmlformats.org/officeDocument/2006/relationships/hyperlink" Target="https://developer.nvidia.com/nsight-systems/get-started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Fractale" TargetMode="External"/><Relationship Id="rId5" Type="http://schemas.openxmlformats.org/officeDocument/2006/relationships/hyperlink" Target="https://es.vecteezy.com/videos-gratis/fractales" TargetMode="External"/><Relationship Id="rId4" Type="http://schemas.openxmlformats.org/officeDocument/2006/relationships/hyperlink" Target="https://depositphotos.com/fr/videos/mandelbrot-fractal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slide" Target="slide7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0.png"/><Relationship Id="rId7" Type="http://schemas.openxmlformats.org/officeDocument/2006/relationships/image" Target="../media/image3.jpeg"/><Relationship Id="rId12" Type="http://schemas.openxmlformats.org/officeDocument/2006/relationships/image" Target="../media/image7.png"/><Relationship Id="rId17" Type="http://schemas.openxmlformats.org/officeDocument/2006/relationships/image" Target="../media/image80.png"/><Relationship Id="rId25" Type="http://schemas.openxmlformats.org/officeDocument/2006/relationships/image" Target="../media/image12.svg"/><Relationship Id="rId2" Type="http://schemas.openxmlformats.org/officeDocument/2006/relationships/video" Target="../media/media1.mp4"/><Relationship Id="rId16" Type="http://schemas.openxmlformats.org/officeDocument/2006/relationships/slide" Target="slide11.xml"/><Relationship Id="rId20" Type="http://schemas.openxmlformats.org/officeDocument/2006/relationships/image" Target="../media/image90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60.png"/><Relationship Id="rId24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23" Type="http://schemas.openxmlformats.org/officeDocument/2006/relationships/image" Target="../media/image100.png"/><Relationship Id="rId10" Type="http://schemas.openxmlformats.org/officeDocument/2006/relationships/slide" Target="slide5.xml"/><Relationship Id="rId19" Type="http://schemas.openxmlformats.org/officeDocument/2006/relationships/slide" Target="slide14.xml"/><Relationship Id="rId4" Type="http://schemas.microsoft.com/office/2017/06/relationships/model3d" Target="../media/model3d1.glb"/><Relationship Id="rId9" Type="http://schemas.openxmlformats.org/officeDocument/2006/relationships/image" Target="../media/image6.png"/><Relationship Id="rId14" Type="http://schemas.openxmlformats.org/officeDocument/2006/relationships/image" Target="../media/image70.png"/><Relationship Id="rId22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slide" Target="slide7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0.png"/><Relationship Id="rId7" Type="http://schemas.openxmlformats.org/officeDocument/2006/relationships/image" Target="../media/image3.jpeg"/><Relationship Id="rId12" Type="http://schemas.openxmlformats.org/officeDocument/2006/relationships/image" Target="../media/image7.png"/><Relationship Id="rId17" Type="http://schemas.openxmlformats.org/officeDocument/2006/relationships/image" Target="../media/image80.png"/><Relationship Id="rId25" Type="http://schemas.openxmlformats.org/officeDocument/2006/relationships/image" Target="../media/image12.svg"/><Relationship Id="rId2" Type="http://schemas.openxmlformats.org/officeDocument/2006/relationships/video" Target="../media/media1.mp4"/><Relationship Id="rId16" Type="http://schemas.openxmlformats.org/officeDocument/2006/relationships/slide" Target="slide11.xml"/><Relationship Id="rId20" Type="http://schemas.openxmlformats.org/officeDocument/2006/relationships/image" Target="../media/image90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60.png"/><Relationship Id="rId24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23" Type="http://schemas.openxmlformats.org/officeDocument/2006/relationships/image" Target="../media/image100.png"/><Relationship Id="rId10" Type="http://schemas.openxmlformats.org/officeDocument/2006/relationships/slide" Target="slide5.xml"/><Relationship Id="rId19" Type="http://schemas.openxmlformats.org/officeDocument/2006/relationships/slide" Target="slide14.xml"/><Relationship Id="rId4" Type="http://schemas.microsoft.com/office/2017/06/relationships/model3d" Target="../media/model3d1.glb"/><Relationship Id="rId9" Type="http://schemas.openxmlformats.org/officeDocument/2006/relationships/image" Target="../media/image6.png"/><Relationship Id="rId14" Type="http://schemas.openxmlformats.org/officeDocument/2006/relationships/image" Target="../media/image70.png"/><Relationship Id="rId22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slide" Target="slide7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0.png"/><Relationship Id="rId7" Type="http://schemas.openxmlformats.org/officeDocument/2006/relationships/image" Target="../media/image3.jpeg"/><Relationship Id="rId12" Type="http://schemas.openxmlformats.org/officeDocument/2006/relationships/image" Target="../media/image7.png"/><Relationship Id="rId17" Type="http://schemas.openxmlformats.org/officeDocument/2006/relationships/image" Target="../media/image80.png"/><Relationship Id="rId25" Type="http://schemas.openxmlformats.org/officeDocument/2006/relationships/image" Target="../media/image12.svg"/><Relationship Id="rId2" Type="http://schemas.openxmlformats.org/officeDocument/2006/relationships/video" Target="../media/media1.mp4"/><Relationship Id="rId16" Type="http://schemas.openxmlformats.org/officeDocument/2006/relationships/slide" Target="slide11.xml"/><Relationship Id="rId20" Type="http://schemas.openxmlformats.org/officeDocument/2006/relationships/image" Target="../media/image90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60.png"/><Relationship Id="rId24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23" Type="http://schemas.openxmlformats.org/officeDocument/2006/relationships/image" Target="../media/image100.png"/><Relationship Id="rId10" Type="http://schemas.openxmlformats.org/officeDocument/2006/relationships/slide" Target="slide5.xml"/><Relationship Id="rId19" Type="http://schemas.openxmlformats.org/officeDocument/2006/relationships/slide" Target="slide14.xml"/><Relationship Id="rId4" Type="http://schemas.microsoft.com/office/2017/06/relationships/model3d" Target="../media/model3d1.glb"/><Relationship Id="rId9" Type="http://schemas.openxmlformats.org/officeDocument/2006/relationships/image" Target="../media/image6.png"/><Relationship Id="rId14" Type="http://schemas.openxmlformats.org/officeDocument/2006/relationships/image" Target="../media/image70.png"/><Relationship Id="rId22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00D256-EEF2-4EE1-B97A-1D04142C8B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166D82D-9560-4B97-8E0C-B5BEBFD20C53}"/>
              </a:ext>
            </a:extLst>
          </p:cNvPr>
          <p:cNvGrpSpPr/>
          <p:nvPr/>
        </p:nvGrpSpPr>
        <p:grpSpPr>
          <a:xfrm>
            <a:off x="-1" y="2009775"/>
            <a:ext cx="12192001" cy="2047875"/>
            <a:chOff x="-1" y="2009775"/>
            <a:chExt cx="12192001" cy="20478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D25BFE-366B-4963-BF66-78EEA501B3AD}"/>
                </a:ext>
              </a:extLst>
            </p:cNvPr>
            <p:cNvSpPr/>
            <p:nvPr/>
          </p:nvSpPr>
          <p:spPr>
            <a:xfrm>
              <a:off x="-1" y="2009775"/>
              <a:ext cx="12192001" cy="20478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5D5AC4-7970-41BF-8D83-347552E755A1}"/>
                </a:ext>
              </a:extLst>
            </p:cNvPr>
            <p:cNvSpPr/>
            <p:nvPr/>
          </p:nvSpPr>
          <p:spPr>
            <a:xfrm>
              <a:off x="361950" y="2266950"/>
              <a:ext cx="2162175" cy="1485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800" b="1" dirty="0"/>
                <a:t>PROJET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E6E95B-2CF7-4FA0-9028-75980F089253}"/>
                </a:ext>
              </a:extLst>
            </p:cNvPr>
            <p:cNvSpPr/>
            <p:nvPr/>
          </p:nvSpPr>
          <p:spPr>
            <a:xfrm>
              <a:off x="9667875" y="2266950"/>
              <a:ext cx="2162175" cy="1485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800" b="1" dirty="0"/>
                <a:t>CUDA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Surface Laptop - Platine">
                <a:extLst>
                  <a:ext uri="{FF2B5EF4-FFF2-40B4-BE49-F238E27FC236}">
                    <a16:creationId xmlns:a16="http://schemas.microsoft.com/office/drawing/2014/main" id="{67B5ADE3-AB58-4559-BD18-86B1127911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1513783"/>
                  </p:ext>
                </p:extLst>
              </p:nvPr>
            </p:nvGraphicFramePr>
            <p:xfrm>
              <a:off x="1834178" y="8788"/>
              <a:ext cx="8523644" cy="1040932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23644" cy="10409321"/>
                    </a:xfrm>
                    <a:prstGeom prst="rect">
                      <a:avLst/>
                    </a:prstGeom>
                  </am3d:spPr>
                  <am3d:camera>
                    <am3d:pos x="0" y="0" z="6389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2623" d="1000000"/>
                    <am3d:preTrans dx="336127" dy="-7631894" dz="33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2625054" ay="18049" az="1728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399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Surface Laptop - Platine">
                <a:extLst>
                  <a:ext uri="{FF2B5EF4-FFF2-40B4-BE49-F238E27FC236}">
                    <a16:creationId xmlns:a16="http://schemas.microsoft.com/office/drawing/2014/main" id="{67B5ADE3-AB58-4559-BD18-86B1127911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4178" y="8788"/>
                <a:ext cx="8523644" cy="10409321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12FD6DA-E797-47A4-896B-FDA176F4C55D}"/>
              </a:ext>
            </a:extLst>
          </p:cNvPr>
          <p:cNvSpPr/>
          <p:nvPr/>
        </p:nvSpPr>
        <p:spPr>
          <a:xfrm>
            <a:off x="2962278" y="1384400"/>
            <a:ext cx="6219820" cy="419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186989 (1080p)">
            <a:hlinkClick r:id="" action="ppaction://media"/>
            <a:extLst>
              <a:ext uri="{FF2B5EF4-FFF2-40B4-BE49-F238E27FC236}">
                <a16:creationId xmlns:a16="http://schemas.microsoft.com/office/drawing/2014/main" id="{0DAC80D4-C73E-4E56-8AB2-14AE00B5FBF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62279" y="1727300"/>
            <a:ext cx="6219820" cy="34986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E6760-D68F-468A-9AE9-D42BAB7EC143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FRACTALE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09B715-7A5F-473A-9670-80AB7A6FDAD5}"/>
              </a:ext>
            </a:extLst>
          </p:cNvPr>
          <p:cNvSpPr/>
          <p:nvPr/>
        </p:nvSpPr>
        <p:spPr>
          <a:xfrm>
            <a:off x="1207602" y="219075"/>
            <a:ext cx="915022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FRACTALE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81CEC71F-F8AF-4A1B-B2FB-3ED80CA76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7" y="109120"/>
            <a:ext cx="1114425" cy="668655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674E-E064-464A-9A59-6A20F38F3F31}"/>
              </a:ext>
            </a:extLst>
          </p:cNvPr>
          <p:cNvSpPr/>
          <p:nvPr/>
        </p:nvSpPr>
        <p:spPr>
          <a:xfrm>
            <a:off x="0" y="5832575"/>
            <a:ext cx="12192000" cy="10239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2582AE-FCFE-4232-B71B-25ED16AAC9CC}"/>
              </a:ext>
            </a:extLst>
          </p:cNvPr>
          <p:cNvSpPr/>
          <p:nvPr/>
        </p:nvSpPr>
        <p:spPr>
          <a:xfrm>
            <a:off x="6303477" y="5918300"/>
            <a:ext cx="1259373" cy="830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Étudiant :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A63F32-5042-43B2-B0D1-02AAD2201A1F}"/>
              </a:ext>
            </a:extLst>
          </p:cNvPr>
          <p:cNvSpPr/>
          <p:nvPr/>
        </p:nvSpPr>
        <p:spPr>
          <a:xfrm>
            <a:off x="7596187" y="5918300"/>
            <a:ext cx="4495800" cy="830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Jean-Luc LAURENT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B8FD5AC-66B8-41BC-90C9-6978078DFE74}"/>
              </a:ext>
            </a:extLst>
          </p:cNvPr>
          <p:cNvSpPr/>
          <p:nvPr/>
        </p:nvSpPr>
        <p:spPr>
          <a:xfrm>
            <a:off x="221764" y="5918300"/>
            <a:ext cx="1752600" cy="8305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2023 - 2024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0D26D2F-6282-4CC8-BB77-C7C0224D6F1E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2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A1FACE-98E7-4496-BB5B-C6EB89076AD7}"/>
              </a:ext>
            </a:extLst>
          </p:cNvPr>
          <p:cNvSpPr/>
          <p:nvPr/>
        </p:nvSpPr>
        <p:spPr>
          <a:xfrm>
            <a:off x="0" y="5512604"/>
            <a:ext cx="6096000" cy="8923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1080 px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2E3684-9AD0-4371-83CC-EEB8D2C1DFEA}"/>
              </a:ext>
            </a:extLst>
          </p:cNvPr>
          <p:cNvSpPr/>
          <p:nvPr/>
        </p:nvSpPr>
        <p:spPr>
          <a:xfrm>
            <a:off x="6096000" y="5512604"/>
            <a:ext cx="6096000" cy="89237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20 000 px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Présentation du code séquentiel 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62D75E-B9CE-482F-BD6B-E82481E5FA35}"/>
              </a:ext>
            </a:extLst>
          </p:cNvPr>
          <p:cNvSpPr/>
          <p:nvPr/>
        </p:nvSpPr>
        <p:spPr>
          <a:xfrm>
            <a:off x="-215900" y="1066800"/>
            <a:ext cx="12573000" cy="892376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Classes et fonctions principales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D1115D-45E0-44E7-8E68-32355A498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0300" y="2867226"/>
            <a:ext cx="3522948" cy="2142924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3A5ED49-0748-4CEB-B1A3-7E9C675F49BD}"/>
              </a:ext>
            </a:extLst>
          </p:cNvPr>
          <p:cNvSpPr/>
          <p:nvPr/>
        </p:nvSpPr>
        <p:spPr>
          <a:xfrm>
            <a:off x="12712700" y="4581726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EE44807-CDD5-4302-B678-F507C15CF789}"/>
              </a:ext>
            </a:extLst>
          </p:cNvPr>
          <p:cNvSpPr/>
          <p:nvPr/>
        </p:nvSpPr>
        <p:spPr>
          <a:xfrm>
            <a:off x="12712700" y="3437038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DE6008D0-4975-4A34-A380-DDA2E8627CA0}"/>
              </a:ext>
            </a:extLst>
          </p:cNvPr>
          <p:cNvSpPr/>
          <p:nvPr/>
        </p:nvSpPr>
        <p:spPr>
          <a:xfrm>
            <a:off x="12712700" y="2292350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56A0A978-33E1-4B6B-A91F-C424C9A6B26E}"/>
              </a:ext>
            </a:extLst>
          </p:cNvPr>
          <p:cNvSpPr/>
          <p:nvPr/>
        </p:nvSpPr>
        <p:spPr>
          <a:xfrm>
            <a:off x="12712700" y="5726414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15AFEE-7256-47DF-B79F-62654DB22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b="10761"/>
          <a:stretch/>
        </p:blipFill>
        <p:spPr bwMode="auto">
          <a:xfrm>
            <a:off x="0" y="1049437"/>
            <a:ext cx="12192000" cy="44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619A8E4E-267A-492C-8466-6FB9C71C5D0B}"/>
              </a:ext>
            </a:extLst>
          </p:cNvPr>
          <p:cNvSpPr/>
          <p:nvPr/>
        </p:nvSpPr>
        <p:spPr>
          <a:xfrm>
            <a:off x="-4693268" y="2133600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cudaMalloc</a:t>
            </a:r>
            <a:r>
              <a:rPr lang="fr-FR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B862F2A-F954-4D65-B2E4-B096EC719BFC}"/>
              </a:ext>
            </a:extLst>
          </p:cNvPr>
          <p:cNvSpPr/>
          <p:nvPr/>
        </p:nvSpPr>
        <p:spPr>
          <a:xfrm>
            <a:off x="-4693268" y="3278288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juliaKernel</a:t>
            </a:r>
            <a:r>
              <a:rPr lang="fr-FR" b="1" dirty="0">
                <a:solidFill>
                  <a:schemeClr val="bg1"/>
                </a:solidFill>
              </a:rPr>
              <a:t>&lt;&lt;&lt;&gt;&gt;&gt;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5F1AA64-D61F-4723-A5AD-FA3AC206BCCF}"/>
              </a:ext>
            </a:extLst>
          </p:cNvPr>
          <p:cNvSpPr/>
          <p:nvPr/>
        </p:nvSpPr>
        <p:spPr>
          <a:xfrm>
            <a:off x="-4693268" y="4422976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cudaMemcpy</a:t>
            </a:r>
            <a:r>
              <a:rPr lang="fr-FR" b="1" dirty="0"/>
              <a:t>()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E303CBE-8592-4DA9-952C-B7B96A98DED3}"/>
              </a:ext>
            </a:extLst>
          </p:cNvPr>
          <p:cNvSpPr/>
          <p:nvPr/>
        </p:nvSpPr>
        <p:spPr>
          <a:xfrm>
            <a:off x="-4693268" y="5567664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cudaFree</a:t>
            </a:r>
            <a:r>
              <a:rPr lang="fr-FR" b="1" dirty="0"/>
              <a:t>()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2B13227E-5CB8-420A-8451-92EBE0FA2668}"/>
              </a:ext>
            </a:extLst>
          </p:cNvPr>
          <p:cNvSpPr/>
          <p:nvPr/>
        </p:nvSpPr>
        <p:spPr>
          <a:xfrm>
            <a:off x="12987503" y="4581726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49CA87FC-14A6-4E21-8C34-9A3F524715B4}"/>
              </a:ext>
            </a:extLst>
          </p:cNvPr>
          <p:cNvSpPr/>
          <p:nvPr/>
        </p:nvSpPr>
        <p:spPr>
          <a:xfrm>
            <a:off x="12987503" y="3437038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5FFABF8A-9215-4BE7-86C0-FF9B27967E8B}"/>
              </a:ext>
            </a:extLst>
          </p:cNvPr>
          <p:cNvSpPr/>
          <p:nvPr/>
        </p:nvSpPr>
        <p:spPr>
          <a:xfrm>
            <a:off x="12987503" y="2292350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2C6A3AF3-E494-466B-A0EE-00B2C6A9CFE5}"/>
              </a:ext>
            </a:extLst>
          </p:cNvPr>
          <p:cNvSpPr/>
          <p:nvPr/>
        </p:nvSpPr>
        <p:spPr>
          <a:xfrm>
            <a:off x="12987503" y="5726414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B7BE92-57F7-4AB4-9C27-D1297DA7F9D3}"/>
              </a:ext>
            </a:extLst>
          </p:cNvPr>
          <p:cNvSpPr/>
          <p:nvPr/>
        </p:nvSpPr>
        <p:spPr>
          <a:xfrm>
            <a:off x="15171903" y="22923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Allouer de la mémoire sur le GPU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29FE38-CFF7-495E-8D0A-4F030188E358}"/>
              </a:ext>
            </a:extLst>
          </p:cNvPr>
          <p:cNvSpPr/>
          <p:nvPr/>
        </p:nvSpPr>
        <p:spPr>
          <a:xfrm>
            <a:off x="15171903" y="33591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 Calculer parallèlement la fractale de Julia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03E7D2-2229-4038-827B-6826C443C773}"/>
              </a:ext>
            </a:extLst>
          </p:cNvPr>
          <p:cNvSpPr/>
          <p:nvPr/>
        </p:nvSpPr>
        <p:spPr>
          <a:xfrm>
            <a:off x="15171903" y="4502351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Transférer les résultats du GPU vers la mémoire de l'hôte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135C8A-7C4C-49E3-AE47-D2AB23D5ACA7}"/>
              </a:ext>
            </a:extLst>
          </p:cNvPr>
          <p:cNvSpPr/>
          <p:nvPr/>
        </p:nvSpPr>
        <p:spPr>
          <a:xfrm>
            <a:off x="15171903" y="5647039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Libérer la mémoire allouée sur le GPU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A93F6A-557A-40A8-B7E2-941593542592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6191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27CD330-A0AB-44EC-9623-405FF70F8C76}"/>
              </a:ext>
            </a:extLst>
          </p:cNvPr>
          <p:cNvSpPr/>
          <p:nvPr/>
        </p:nvSpPr>
        <p:spPr>
          <a:xfrm>
            <a:off x="0" y="892376"/>
            <a:ext cx="6096000" cy="596562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1080 px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FF3B77-3803-42E4-B5D9-675065B88931}"/>
              </a:ext>
            </a:extLst>
          </p:cNvPr>
          <p:cNvSpPr/>
          <p:nvPr/>
        </p:nvSpPr>
        <p:spPr>
          <a:xfrm>
            <a:off x="6096000" y="892376"/>
            <a:ext cx="6096000" cy="596562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20 000 px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Implémentation CUDA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AE64BC8-7FF3-40DB-8F26-B8DE807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7300" y="3025976"/>
            <a:ext cx="2311400" cy="115782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8598199-6711-402D-8F34-425653CF2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36" b="10761"/>
          <a:stretch/>
        </p:blipFill>
        <p:spPr bwMode="auto">
          <a:xfrm>
            <a:off x="0" y="1049437"/>
            <a:ext cx="12192000" cy="44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3346FA57-E9E1-4DDF-A479-4F5A1E215419}"/>
              </a:ext>
            </a:extLst>
          </p:cNvPr>
          <p:cNvSpPr/>
          <p:nvPr/>
        </p:nvSpPr>
        <p:spPr>
          <a:xfrm>
            <a:off x="12712700" y="4581726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F5BC7F76-966B-4351-9DF4-5186BBFC5F65}"/>
              </a:ext>
            </a:extLst>
          </p:cNvPr>
          <p:cNvSpPr/>
          <p:nvPr/>
        </p:nvSpPr>
        <p:spPr>
          <a:xfrm>
            <a:off x="12712700" y="5726414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75521DD-F1CB-4010-B75F-E4A0E76C61F5}"/>
              </a:ext>
            </a:extLst>
          </p:cNvPr>
          <p:cNvSpPr/>
          <p:nvPr/>
        </p:nvSpPr>
        <p:spPr>
          <a:xfrm>
            <a:off x="-4693268" y="2133600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cudaMalloc</a:t>
            </a:r>
            <a:r>
              <a:rPr lang="fr-FR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C53DB579-ABF5-4CEA-8CB9-8A9FB303A93B}"/>
              </a:ext>
            </a:extLst>
          </p:cNvPr>
          <p:cNvSpPr/>
          <p:nvPr/>
        </p:nvSpPr>
        <p:spPr>
          <a:xfrm>
            <a:off x="-4693268" y="3278288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juliaKernel</a:t>
            </a:r>
            <a:r>
              <a:rPr lang="fr-FR" b="1" dirty="0">
                <a:solidFill>
                  <a:schemeClr val="bg1"/>
                </a:solidFill>
              </a:rPr>
              <a:t>&lt;&lt;&lt;&gt;&gt;&gt;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98E0DEC6-9FFF-4E97-8B2D-9639B4718674}"/>
              </a:ext>
            </a:extLst>
          </p:cNvPr>
          <p:cNvSpPr/>
          <p:nvPr/>
        </p:nvSpPr>
        <p:spPr>
          <a:xfrm>
            <a:off x="-4693268" y="4422976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cudaMemcpy</a:t>
            </a:r>
            <a:r>
              <a:rPr lang="fr-FR" b="1" dirty="0"/>
              <a:t>()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18DEE1A-AA5F-4381-98E0-78C602242BD9}"/>
              </a:ext>
            </a:extLst>
          </p:cNvPr>
          <p:cNvSpPr/>
          <p:nvPr/>
        </p:nvSpPr>
        <p:spPr>
          <a:xfrm>
            <a:off x="-4693268" y="5567664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cudaFree</a:t>
            </a:r>
            <a:r>
              <a:rPr lang="fr-FR" b="1" dirty="0"/>
              <a:t>()</a:t>
            </a: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1797F7B1-5BCD-44B4-B70A-0CF788053FAD}"/>
              </a:ext>
            </a:extLst>
          </p:cNvPr>
          <p:cNvSpPr/>
          <p:nvPr/>
        </p:nvSpPr>
        <p:spPr>
          <a:xfrm>
            <a:off x="12712700" y="3437038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13796E85-694C-4350-BBCC-B7569D326688}"/>
              </a:ext>
            </a:extLst>
          </p:cNvPr>
          <p:cNvSpPr/>
          <p:nvPr/>
        </p:nvSpPr>
        <p:spPr>
          <a:xfrm>
            <a:off x="12712700" y="2276274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0AB1B3-CFD9-47F7-A479-86FDBD302E0F}"/>
              </a:ext>
            </a:extLst>
          </p:cNvPr>
          <p:cNvSpPr/>
          <p:nvPr/>
        </p:nvSpPr>
        <p:spPr>
          <a:xfrm>
            <a:off x="15171903" y="22923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Allouer de la mémoire sur le GPU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33D41D-92A6-445D-B338-D653FED6A116}"/>
              </a:ext>
            </a:extLst>
          </p:cNvPr>
          <p:cNvSpPr/>
          <p:nvPr/>
        </p:nvSpPr>
        <p:spPr>
          <a:xfrm>
            <a:off x="15171903" y="33591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 Calculer parallèlement la fractale de Julia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744D52-C53A-4038-AC5C-11F0D64D27E1}"/>
              </a:ext>
            </a:extLst>
          </p:cNvPr>
          <p:cNvSpPr/>
          <p:nvPr/>
        </p:nvSpPr>
        <p:spPr>
          <a:xfrm>
            <a:off x="15171903" y="4502351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Transférer les résultats du GPU vers la mémoire de l'hôte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51491B-5326-424D-9016-6D40C2EB1ED5}"/>
              </a:ext>
            </a:extLst>
          </p:cNvPr>
          <p:cNvSpPr/>
          <p:nvPr/>
        </p:nvSpPr>
        <p:spPr>
          <a:xfrm>
            <a:off x="15171903" y="5647039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Libérer la mémoire allouée sur le GPU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9AED92DF-110F-4174-B23F-FC95C258BE41}"/>
              </a:ext>
            </a:extLst>
          </p:cNvPr>
          <p:cNvSpPr/>
          <p:nvPr/>
        </p:nvSpPr>
        <p:spPr>
          <a:xfrm>
            <a:off x="171450" y="2692400"/>
            <a:ext cx="11849100" cy="1682750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Génération de l'Ensemble de Julia en CUDA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2D4B803-3498-4516-BC9E-7EB9222A0B4B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0747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Implémentation CUDA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73C7DF1-C69F-4734-BCCD-3662E7FB3DD0}"/>
              </a:ext>
            </a:extLst>
          </p:cNvPr>
          <p:cNvSpPr/>
          <p:nvPr/>
        </p:nvSpPr>
        <p:spPr>
          <a:xfrm>
            <a:off x="0" y="1066800"/>
            <a:ext cx="12192000" cy="892376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Fonctions principales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FB50F9E-F529-4B61-B6C8-C20D9AF2C8D8}"/>
              </a:ext>
            </a:extLst>
          </p:cNvPr>
          <p:cNvSpPr/>
          <p:nvPr/>
        </p:nvSpPr>
        <p:spPr>
          <a:xfrm>
            <a:off x="850900" y="2133600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cudaMalloc</a:t>
            </a:r>
            <a:r>
              <a:rPr lang="fr-FR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DA59DAA-048E-4F3D-9FC6-B0B391C68446}"/>
              </a:ext>
            </a:extLst>
          </p:cNvPr>
          <p:cNvSpPr/>
          <p:nvPr/>
        </p:nvSpPr>
        <p:spPr>
          <a:xfrm>
            <a:off x="850900" y="3278288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juliaKernel</a:t>
            </a:r>
            <a:r>
              <a:rPr lang="fr-FR" b="1" dirty="0">
                <a:solidFill>
                  <a:schemeClr val="bg1"/>
                </a:solidFill>
              </a:rPr>
              <a:t>&lt;&lt;&lt;&gt;&gt;&gt;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5DE2379-8076-4095-B1C9-984A62FE1205}"/>
              </a:ext>
            </a:extLst>
          </p:cNvPr>
          <p:cNvSpPr/>
          <p:nvPr/>
        </p:nvSpPr>
        <p:spPr>
          <a:xfrm>
            <a:off x="850900" y="4422976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cudaMemcpy</a:t>
            </a:r>
            <a:r>
              <a:rPr lang="fr-FR" b="1" dirty="0"/>
              <a:t>()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FC5C020-50C5-478B-92A9-CA02FB888F60}"/>
              </a:ext>
            </a:extLst>
          </p:cNvPr>
          <p:cNvSpPr/>
          <p:nvPr/>
        </p:nvSpPr>
        <p:spPr>
          <a:xfrm>
            <a:off x="850900" y="5567664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cudaFree</a:t>
            </a:r>
            <a:r>
              <a:rPr lang="fr-FR" b="1" dirty="0"/>
              <a:t>()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3FB0C1E4-19D3-46C0-8C03-233DB44847DB}"/>
              </a:ext>
            </a:extLst>
          </p:cNvPr>
          <p:cNvSpPr/>
          <p:nvPr/>
        </p:nvSpPr>
        <p:spPr>
          <a:xfrm>
            <a:off x="5283200" y="4581726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5431C5E-5BE5-41C7-98E8-AEA8BCD13B53}"/>
              </a:ext>
            </a:extLst>
          </p:cNvPr>
          <p:cNvSpPr/>
          <p:nvPr/>
        </p:nvSpPr>
        <p:spPr>
          <a:xfrm>
            <a:off x="5283200" y="3437038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D0135690-17B2-448D-ACF1-957F7C6D8BE2}"/>
              </a:ext>
            </a:extLst>
          </p:cNvPr>
          <p:cNvSpPr/>
          <p:nvPr/>
        </p:nvSpPr>
        <p:spPr>
          <a:xfrm>
            <a:off x="5283200" y="2292350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CB7730DE-83CA-489E-89FD-BA89FF06F3BC}"/>
              </a:ext>
            </a:extLst>
          </p:cNvPr>
          <p:cNvSpPr/>
          <p:nvPr/>
        </p:nvSpPr>
        <p:spPr>
          <a:xfrm>
            <a:off x="5283200" y="5726414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E3E87-B0B3-435F-B4C3-5E613C826018}"/>
              </a:ext>
            </a:extLst>
          </p:cNvPr>
          <p:cNvSpPr/>
          <p:nvPr/>
        </p:nvSpPr>
        <p:spPr>
          <a:xfrm>
            <a:off x="7467600" y="22923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Allouer de la mémoire sur le GPU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A6B50-4E45-4BD2-8D21-0CB2C94F8A4D}"/>
              </a:ext>
            </a:extLst>
          </p:cNvPr>
          <p:cNvSpPr/>
          <p:nvPr/>
        </p:nvSpPr>
        <p:spPr>
          <a:xfrm>
            <a:off x="7467600" y="33591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 Calculer parallèlement la fractale de Julia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78804E-5125-440A-803D-B40259CD8590}"/>
              </a:ext>
            </a:extLst>
          </p:cNvPr>
          <p:cNvSpPr/>
          <p:nvPr/>
        </p:nvSpPr>
        <p:spPr>
          <a:xfrm>
            <a:off x="7467600" y="4502351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Transférer les résultats du GPU vers la mémoire de l'hôte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4DE5E7-6C6A-4B6C-9DA7-70F8919A9913}"/>
              </a:ext>
            </a:extLst>
          </p:cNvPr>
          <p:cNvSpPr/>
          <p:nvPr/>
        </p:nvSpPr>
        <p:spPr>
          <a:xfrm>
            <a:off x="7467600" y="5647039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Libérer la mémoire allouée sur le GPU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AE64BC8-7FF3-40DB-8F26-B8DE807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7300" y="3025976"/>
            <a:ext cx="2311400" cy="115782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C543641-A804-43B7-8A02-3DBCB581FCFA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3408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Implémentation CUDA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2898FE-D41C-4DA4-8302-D244E0D1F21B}"/>
              </a:ext>
            </a:extLst>
          </p:cNvPr>
          <p:cNvSpPr/>
          <p:nvPr/>
        </p:nvSpPr>
        <p:spPr>
          <a:xfrm>
            <a:off x="-4693268" y="2133600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cudaMalloc</a:t>
            </a:r>
            <a:r>
              <a:rPr lang="fr-FR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C62BDAD-3A66-4D5D-B0D2-6B72C9B90D1B}"/>
              </a:ext>
            </a:extLst>
          </p:cNvPr>
          <p:cNvSpPr/>
          <p:nvPr/>
        </p:nvSpPr>
        <p:spPr>
          <a:xfrm>
            <a:off x="-4693268" y="3278288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juliaKernel</a:t>
            </a:r>
            <a:r>
              <a:rPr lang="fr-FR" b="1" dirty="0">
                <a:solidFill>
                  <a:schemeClr val="bg1"/>
                </a:solidFill>
              </a:rPr>
              <a:t>&lt;&lt;&lt;&gt;&gt;&gt;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D4BCDFD-7EAD-4B32-B0AE-C79E10DDC6B8}"/>
              </a:ext>
            </a:extLst>
          </p:cNvPr>
          <p:cNvSpPr/>
          <p:nvPr/>
        </p:nvSpPr>
        <p:spPr>
          <a:xfrm>
            <a:off x="-4693268" y="4422976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cudaMemcpy</a:t>
            </a:r>
            <a:r>
              <a:rPr lang="fr-FR" b="1" dirty="0"/>
              <a:t>()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A8B2DA6-C6CD-49B8-95FB-B8DB8FFEA607}"/>
              </a:ext>
            </a:extLst>
          </p:cNvPr>
          <p:cNvSpPr/>
          <p:nvPr/>
        </p:nvSpPr>
        <p:spPr>
          <a:xfrm>
            <a:off x="-4693268" y="5567664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cudaFree</a:t>
            </a:r>
            <a:r>
              <a:rPr lang="fr-FR" b="1" dirty="0"/>
              <a:t>()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54AC718-4C2F-4F44-BDA4-FA2AF2808907}"/>
              </a:ext>
            </a:extLst>
          </p:cNvPr>
          <p:cNvSpPr/>
          <p:nvPr/>
        </p:nvSpPr>
        <p:spPr>
          <a:xfrm>
            <a:off x="12987503" y="4581726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60F6554-99CE-481C-A4F6-794D7B26D2CC}"/>
              </a:ext>
            </a:extLst>
          </p:cNvPr>
          <p:cNvSpPr/>
          <p:nvPr/>
        </p:nvSpPr>
        <p:spPr>
          <a:xfrm>
            <a:off x="12987503" y="3437038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9950B3E1-776C-4ED1-B1FC-3B2E5E52FC0D}"/>
              </a:ext>
            </a:extLst>
          </p:cNvPr>
          <p:cNvSpPr/>
          <p:nvPr/>
        </p:nvSpPr>
        <p:spPr>
          <a:xfrm>
            <a:off x="12987503" y="2292350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9215593-022C-4400-9A0C-3E0BDE4B262B}"/>
              </a:ext>
            </a:extLst>
          </p:cNvPr>
          <p:cNvSpPr/>
          <p:nvPr/>
        </p:nvSpPr>
        <p:spPr>
          <a:xfrm>
            <a:off x="12987503" y="5726414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088C8A-6FCE-4CA7-957B-C760F256D081}"/>
              </a:ext>
            </a:extLst>
          </p:cNvPr>
          <p:cNvSpPr/>
          <p:nvPr/>
        </p:nvSpPr>
        <p:spPr>
          <a:xfrm>
            <a:off x="15171903" y="22923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Allouer de la mémoire sur le GPU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3EFAB1-CADB-4470-825B-CD9501ADF998}"/>
              </a:ext>
            </a:extLst>
          </p:cNvPr>
          <p:cNvSpPr/>
          <p:nvPr/>
        </p:nvSpPr>
        <p:spPr>
          <a:xfrm>
            <a:off x="15171903" y="33591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 Calculer parallèlement la fractale de Julia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5A7E63-FD7A-4C68-AB94-E7558A132D7C}"/>
              </a:ext>
            </a:extLst>
          </p:cNvPr>
          <p:cNvSpPr/>
          <p:nvPr/>
        </p:nvSpPr>
        <p:spPr>
          <a:xfrm>
            <a:off x="15171903" y="4502351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Transférer les résultats du GPU vers la mémoire de l'hôte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3BA275-ACDA-4F39-9BEB-4E4628B9022F}"/>
              </a:ext>
            </a:extLst>
          </p:cNvPr>
          <p:cNvSpPr/>
          <p:nvPr/>
        </p:nvSpPr>
        <p:spPr>
          <a:xfrm>
            <a:off x="15171903" y="5647039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Libérer la mémoire allouée sur le GPU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4A07CC9-F695-485A-81FA-833BD34C0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815"/>
            <a:ext cx="12192000" cy="610718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7F5EDF2-3F6B-40F1-8204-A10ED7B30274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8344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1A608DE-D5A9-45C5-843A-04A808179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Améliorations de performance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2E88DF9-1A55-49CF-9D34-957D5F8D5835}"/>
              </a:ext>
            </a:extLst>
          </p:cNvPr>
          <p:cNvGrpSpPr/>
          <p:nvPr/>
        </p:nvGrpSpPr>
        <p:grpSpPr>
          <a:xfrm>
            <a:off x="12412495" y="2085760"/>
            <a:ext cx="3553836" cy="2686480"/>
            <a:chOff x="3020235" y="1379682"/>
            <a:chExt cx="6151529" cy="4787654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4" name="Picture 2" descr="efficacité énergétique baisser consommations économies">
              <a:extLst>
                <a:ext uri="{FF2B5EF4-FFF2-40B4-BE49-F238E27FC236}">
                  <a16:creationId xmlns:a16="http://schemas.microsoft.com/office/drawing/2014/main" id="{8F08BB84-2A93-4611-9664-92B6A3E8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235" y="1379682"/>
              <a:ext cx="6151529" cy="409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A00664-CFD8-4A51-AD7B-E75E0026964D}"/>
                </a:ext>
              </a:extLst>
            </p:cNvPr>
            <p:cNvSpPr/>
            <p:nvPr/>
          </p:nvSpPr>
          <p:spPr>
            <a:xfrm>
              <a:off x="3020235" y="5478317"/>
              <a:ext cx="6151529" cy="6890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Efficacité énergétique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DE2E56D-BDF4-46D7-8587-7E246C56378E}"/>
              </a:ext>
            </a:extLst>
          </p:cNvPr>
          <p:cNvSpPr/>
          <p:nvPr/>
        </p:nvSpPr>
        <p:spPr>
          <a:xfrm>
            <a:off x="12861716" y="2085760"/>
            <a:ext cx="10591942" cy="2860167"/>
          </a:xfrm>
          <a:prstGeom prst="rect">
            <a:avLst/>
          </a:prstGeom>
          <a:solidFill>
            <a:schemeClr val="dk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886ED7F-8994-4768-8FAB-F5B4D895D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71" r="31789" b="-3296"/>
          <a:stretch/>
        </p:blipFill>
        <p:spPr bwMode="auto">
          <a:xfrm>
            <a:off x="18613335" y="2085760"/>
            <a:ext cx="484032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6E95D71-CC0D-4C02-9D0B-CE4BC3291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55" r="31049"/>
          <a:stretch/>
        </p:blipFill>
        <p:spPr bwMode="auto">
          <a:xfrm>
            <a:off x="18613335" y="4552589"/>
            <a:ext cx="4840323" cy="39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5BB09785-7B0F-4854-AAFB-48F395269FC5}"/>
              </a:ext>
            </a:extLst>
          </p:cNvPr>
          <p:cNvSpPr/>
          <p:nvPr/>
        </p:nvSpPr>
        <p:spPr>
          <a:xfrm>
            <a:off x="22339625" y="2796308"/>
            <a:ext cx="267128" cy="16541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adre 10">
            <a:extLst>
              <a:ext uri="{FF2B5EF4-FFF2-40B4-BE49-F238E27FC236}">
                <a16:creationId xmlns:a16="http://schemas.microsoft.com/office/drawing/2014/main" id="{B57D1957-A74D-49D8-B953-DCF004A66E19}"/>
              </a:ext>
            </a:extLst>
          </p:cNvPr>
          <p:cNvSpPr/>
          <p:nvPr/>
        </p:nvSpPr>
        <p:spPr>
          <a:xfrm>
            <a:off x="21615297" y="4616451"/>
            <a:ext cx="1448657" cy="393338"/>
          </a:xfrm>
          <a:prstGeom prst="fram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Cadre 11">
            <a:extLst>
              <a:ext uri="{FF2B5EF4-FFF2-40B4-BE49-F238E27FC236}">
                <a16:creationId xmlns:a16="http://schemas.microsoft.com/office/drawing/2014/main" id="{E9DC4C0D-AC11-42CE-B53A-90EF453DC72D}"/>
              </a:ext>
            </a:extLst>
          </p:cNvPr>
          <p:cNvSpPr/>
          <p:nvPr/>
        </p:nvSpPr>
        <p:spPr>
          <a:xfrm>
            <a:off x="22005000" y="2231463"/>
            <a:ext cx="1448657" cy="393338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13" name="Graphique 12">
            <a:extLst>
              <a:ext uri="{FF2B5EF4-FFF2-40B4-BE49-F238E27FC236}">
                <a16:creationId xmlns:a16="http://schemas.microsoft.com/office/drawing/2014/main" id="{2F7570D5-C52C-4CFB-B9E2-B6037014B8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792585"/>
              </p:ext>
            </p:extLst>
          </p:nvPr>
        </p:nvGraphicFramePr>
        <p:xfrm>
          <a:off x="12861715" y="2085761"/>
          <a:ext cx="5751619" cy="2860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35472A4-8DE5-4A81-84A2-DD31FC1C7DA6}"/>
              </a:ext>
            </a:extLst>
          </p:cNvPr>
          <p:cNvSpPr/>
          <p:nvPr/>
        </p:nvSpPr>
        <p:spPr>
          <a:xfrm>
            <a:off x="19529357" y="3084224"/>
            <a:ext cx="2340367" cy="533346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Résolution : 20 000 px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A4263B8-DBE0-460C-B8CE-82F094C406D8}"/>
              </a:ext>
            </a:extLst>
          </p:cNvPr>
          <p:cNvSpPr txBox="1"/>
          <p:nvPr/>
        </p:nvSpPr>
        <p:spPr>
          <a:xfrm>
            <a:off x="11621730" y="234850"/>
            <a:ext cx="45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6061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1A608DE-D5A9-45C5-843A-04A808179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Améliorations de performance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2E88DF9-1A55-49CF-9D34-957D5F8D5835}"/>
              </a:ext>
            </a:extLst>
          </p:cNvPr>
          <p:cNvGrpSpPr/>
          <p:nvPr/>
        </p:nvGrpSpPr>
        <p:grpSpPr>
          <a:xfrm>
            <a:off x="12412495" y="2085760"/>
            <a:ext cx="3553836" cy="2686480"/>
            <a:chOff x="3020235" y="1379682"/>
            <a:chExt cx="6151529" cy="4787654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4" name="Picture 2" descr="efficacité énergétique baisser consommations économies">
              <a:extLst>
                <a:ext uri="{FF2B5EF4-FFF2-40B4-BE49-F238E27FC236}">
                  <a16:creationId xmlns:a16="http://schemas.microsoft.com/office/drawing/2014/main" id="{8F08BB84-2A93-4611-9664-92B6A3E8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235" y="1379682"/>
              <a:ext cx="6151529" cy="409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A00664-CFD8-4A51-AD7B-E75E0026964D}"/>
                </a:ext>
              </a:extLst>
            </p:cNvPr>
            <p:cNvSpPr/>
            <p:nvPr/>
          </p:nvSpPr>
          <p:spPr>
            <a:xfrm>
              <a:off x="3020235" y="5478317"/>
              <a:ext cx="6151529" cy="6890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Efficacité énergétique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FFAED74-B076-4C82-8311-E2517ABE18F5}"/>
              </a:ext>
            </a:extLst>
          </p:cNvPr>
          <p:cNvSpPr/>
          <p:nvPr/>
        </p:nvSpPr>
        <p:spPr>
          <a:xfrm>
            <a:off x="1130158" y="1966986"/>
            <a:ext cx="10591942" cy="2860167"/>
          </a:xfrm>
          <a:prstGeom prst="rect">
            <a:avLst/>
          </a:prstGeom>
          <a:solidFill>
            <a:schemeClr val="dk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C9CAC35-B8F3-423E-890D-8C4CA193A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71" r="31789" b="-3296"/>
          <a:stretch/>
        </p:blipFill>
        <p:spPr bwMode="auto">
          <a:xfrm>
            <a:off x="6881777" y="1966986"/>
            <a:ext cx="484032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1CFAABB-1E52-4A66-BA89-4DAF257B7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55" r="31049"/>
          <a:stretch/>
        </p:blipFill>
        <p:spPr bwMode="auto">
          <a:xfrm>
            <a:off x="6881777" y="4433815"/>
            <a:ext cx="4840323" cy="39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F95A195A-9C07-4ADE-9F3E-F09DDF99A5D8}"/>
              </a:ext>
            </a:extLst>
          </p:cNvPr>
          <p:cNvSpPr/>
          <p:nvPr/>
        </p:nvSpPr>
        <p:spPr>
          <a:xfrm>
            <a:off x="10608067" y="2677534"/>
            <a:ext cx="267128" cy="16541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Cadre 6">
            <a:extLst>
              <a:ext uri="{FF2B5EF4-FFF2-40B4-BE49-F238E27FC236}">
                <a16:creationId xmlns:a16="http://schemas.microsoft.com/office/drawing/2014/main" id="{A26D4BC5-1F4D-4832-BD84-8B6238D71155}"/>
              </a:ext>
            </a:extLst>
          </p:cNvPr>
          <p:cNvSpPr/>
          <p:nvPr/>
        </p:nvSpPr>
        <p:spPr>
          <a:xfrm>
            <a:off x="9883739" y="4497677"/>
            <a:ext cx="1448657" cy="393338"/>
          </a:xfrm>
          <a:prstGeom prst="fram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Cadre 11">
            <a:extLst>
              <a:ext uri="{FF2B5EF4-FFF2-40B4-BE49-F238E27FC236}">
                <a16:creationId xmlns:a16="http://schemas.microsoft.com/office/drawing/2014/main" id="{3B4F2EA1-3160-4E0B-842B-E27CB0BB390B}"/>
              </a:ext>
            </a:extLst>
          </p:cNvPr>
          <p:cNvSpPr/>
          <p:nvPr/>
        </p:nvSpPr>
        <p:spPr>
          <a:xfrm>
            <a:off x="10273442" y="2112689"/>
            <a:ext cx="1448657" cy="393338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145FBA2C-77E8-422A-830D-40756C37EB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1339959"/>
              </p:ext>
            </p:extLst>
          </p:nvPr>
        </p:nvGraphicFramePr>
        <p:xfrm>
          <a:off x="1130157" y="1966987"/>
          <a:ext cx="5751619" cy="2860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8FB1A2D1-EEDE-41CB-8E0C-FB7B50D826E1}"/>
              </a:ext>
            </a:extLst>
          </p:cNvPr>
          <p:cNvSpPr/>
          <p:nvPr/>
        </p:nvSpPr>
        <p:spPr>
          <a:xfrm>
            <a:off x="7797799" y="2965450"/>
            <a:ext cx="2340367" cy="533346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Résolution : 20 000 px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587BECC-0AF6-4977-9921-1ECC4B036055}"/>
              </a:ext>
            </a:extLst>
          </p:cNvPr>
          <p:cNvSpPr txBox="1"/>
          <p:nvPr/>
        </p:nvSpPr>
        <p:spPr>
          <a:xfrm>
            <a:off x="11621730" y="234850"/>
            <a:ext cx="45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8445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Améliorations de performance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2185ECB-4197-4AC5-9FA2-DEBA7B97A58C}"/>
              </a:ext>
            </a:extLst>
          </p:cNvPr>
          <p:cNvGrpSpPr/>
          <p:nvPr/>
        </p:nvGrpSpPr>
        <p:grpSpPr>
          <a:xfrm>
            <a:off x="3020235" y="1379682"/>
            <a:ext cx="6151529" cy="4787654"/>
            <a:chOff x="3020235" y="1379682"/>
            <a:chExt cx="6151529" cy="4787654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2050" name="Picture 2" descr="efficacité énergétique baisser consommations économies">
              <a:extLst>
                <a:ext uri="{FF2B5EF4-FFF2-40B4-BE49-F238E27FC236}">
                  <a16:creationId xmlns:a16="http://schemas.microsoft.com/office/drawing/2014/main" id="{985893E0-FB98-44FF-83EB-D04E5DD36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235" y="1379682"/>
              <a:ext cx="6151529" cy="409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D548AC-1199-4AE5-8293-2E38842DB97C}"/>
                </a:ext>
              </a:extLst>
            </p:cNvPr>
            <p:cNvSpPr/>
            <p:nvPr/>
          </p:nvSpPr>
          <p:spPr>
            <a:xfrm>
              <a:off x="3020235" y="5478317"/>
              <a:ext cx="6151529" cy="6890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Efficacité énergétique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9A9BCCA-BB2E-4AE4-80C9-6911478CAD70}"/>
              </a:ext>
            </a:extLst>
          </p:cNvPr>
          <p:cNvGrpSpPr/>
          <p:nvPr/>
        </p:nvGrpSpPr>
        <p:grpSpPr>
          <a:xfrm>
            <a:off x="13268528" y="1379681"/>
            <a:ext cx="8740320" cy="4098635"/>
            <a:chOff x="473671" y="1242257"/>
            <a:chExt cx="10834751" cy="5107743"/>
          </a:xfrm>
          <a:effectLst/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5BDDA1DD-E02C-4BB0-95AD-5B26C1AD0AAD}"/>
                </a:ext>
              </a:extLst>
            </p:cNvPr>
            <p:cNvGrpSpPr/>
            <p:nvPr/>
          </p:nvGrpSpPr>
          <p:grpSpPr>
            <a:xfrm>
              <a:off x="473671" y="2599469"/>
              <a:ext cx="4510355" cy="2743200"/>
              <a:chOff x="883578" y="1797978"/>
              <a:chExt cx="4510355" cy="2743200"/>
            </a:xfrm>
          </p:grpSpPr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DE007C0E-1393-48F6-992D-CE4759C37283}"/>
                  </a:ext>
                </a:extLst>
              </p:cNvPr>
              <p:cNvSpPr/>
              <p:nvPr/>
            </p:nvSpPr>
            <p:spPr>
              <a:xfrm>
                <a:off x="883578" y="1941816"/>
                <a:ext cx="4510355" cy="25993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17664D-C440-40A2-8C60-CC2EAC101E49}"/>
                  </a:ext>
                </a:extLst>
              </p:cNvPr>
              <p:cNvSpPr/>
              <p:nvPr/>
            </p:nvSpPr>
            <p:spPr>
              <a:xfrm>
                <a:off x="883578" y="1797978"/>
                <a:ext cx="4510355" cy="76028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/>
                  <a:t>Outil de profilage CUDA -  </a:t>
                </a:r>
                <a:r>
                  <a:rPr lang="fr-FR" sz="2400" b="1" dirty="0" err="1"/>
                  <a:t>Nsight</a:t>
                </a:r>
                <a:endParaRPr lang="fr-FR" sz="2400" b="1" dirty="0"/>
              </a:p>
            </p:txBody>
          </p:sp>
          <p:pic>
            <p:nvPicPr>
              <p:cNvPr id="13" name="Picture 4" descr="Watch video about optimizing CUDA memory allocations using NVIDIA Nsight Systems">
                <a:extLst>
                  <a:ext uri="{FF2B5EF4-FFF2-40B4-BE49-F238E27FC236}">
                    <a16:creationId xmlns:a16="http://schemas.microsoft.com/office/drawing/2014/main" id="{96320BF1-0935-4EDD-9A76-C8E85E5385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4236" y="2739881"/>
                <a:ext cx="2849037" cy="16034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53FE1072-A5CC-4C01-B9DA-D84BC2FE3374}"/>
                </a:ext>
              </a:extLst>
            </p:cNvPr>
            <p:cNvSpPr/>
            <p:nvPr/>
          </p:nvSpPr>
          <p:spPr>
            <a:xfrm>
              <a:off x="6976294" y="1242257"/>
              <a:ext cx="4332128" cy="237893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accent3">
                      <a:lumMod val="50000"/>
                    </a:schemeClr>
                  </a:solidFill>
                </a:rPr>
                <a:t>Optimisation de la Configuration des Blocs et des Threads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5E2E4AA-8DCE-43D8-8753-E407B79C85B3}"/>
                </a:ext>
              </a:extLst>
            </p:cNvPr>
            <p:cNvSpPr/>
            <p:nvPr/>
          </p:nvSpPr>
          <p:spPr>
            <a:xfrm>
              <a:off x="6976294" y="3971069"/>
              <a:ext cx="4332128" cy="237893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accent3">
                      <a:lumMod val="50000"/>
                    </a:schemeClr>
                  </a:solidFill>
                </a:rPr>
                <a:t>Éviter les Divergences des Threads</a:t>
              </a:r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A7C53816-FF17-44D3-985F-0ACBCEC96A65}"/>
                </a:ext>
              </a:extLst>
            </p:cNvPr>
            <p:cNvSpPr/>
            <p:nvPr/>
          </p:nvSpPr>
          <p:spPr>
            <a:xfrm>
              <a:off x="5619750" y="3636294"/>
              <a:ext cx="952500" cy="5420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75E11AD-0986-4139-9362-51FDE6DD57E0}"/>
              </a:ext>
            </a:extLst>
          </p:cNvPr>
          <p:cNvSpPr/>
          <p:nvPr/>
        </p:nvSpPr>
        <p:spPr>
          <a:xfrm>
            <a:off x="-11437970" y="1966986"/>
            <a:ext cx="10591942" cy="2860167"/>
          </a:xfrm>
          <a:prstGeom prst="rect">
            <a:avLst/>
          </a:prstGeom>
          <a:solidFill>
            <a:schemeClr val="dk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D80FB22-A2D8-44C5-B845-FFBD61675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71" r="31789" b="-3296"/>
          <a:stretch/>
        </p:blipFill>
        <p:spPr bwMode="auto">
          <a:xfrm>
            <a:off x="-5686351" y="1966986"/>
            <a:ext cx="484032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F914A16-06A7-484A-BE14-1E1B73D49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55" r="31049"/>
          <a:stretch/>
        </p:blipFill>
        <p:spPr bwMode="auto">
          <a:xfrm>
            <a:off x="-5686351" y="4433815"/>
            <a:ext cx="4840323" cy="39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9EF47B1E-669F-48D6-BBD6-105E1350018A}"/>
              </a:ext>
            </a:extLst>
          </p:cNvPr>
          <p:cNvSpPr/>
          <p:nvPr/>
        </p:nvSpPr>
        <p:spPr>
          <a:xfrm>
            <a:off x="-1960061" y="2677534"/>
            <a:ext cx="267128" cy="16541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Cadre 17">
            <a:extLst>
              <a:ext uri="{FF2B5EF4-FFF2-40B4-BE49-F238E27FC236}">
                <a16:creationId xmlns:a16="http://schemas.microsoft.com/office/drawing/2014/main" id="{17E484EC-1236-40D0-937C-210011091C64}"/>
              </a:ext>
            </a:extLst>
          </p:cNvPr>
          <p:cNvSpPr/>
          <p:nvPr/>
        </p:nvSpPr>
        <p:spPr>
          <a:xfrm>
            <a:off x="-2684389" y="4497677"/>
            <a:ext cx="1448657" cy="393338"/>
          </a:xfrm>
          <a:prstGeom prst="fram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>
            <a:extLst>
              <a:ext uri="{FF2B5EF4-FFF2-40B4-BE49-F238E27FC236}">
                <a16:creationId xmlns:a16="http://schemas.microsoft.com/office/drawing/2014/main" id="{D982D008-4992-4C03-ACFB-6044522E74D3}"/>
              </a:ext>
            </a:extLst>
          </p:cNvPr>
          <p:cNvSpPr/>
          <p:nvPr/>
        </p:nvSpPr>
        <p:spPr>
          <a:xfrm>
            <a:off x="-2294686" y="2112689"/>
            <a:ext cx="1448657" cy="393338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20" name="Graphique 19">
            <a:extLst>
              <a:ext uri="{FF2B5EF4-FFF2-40B4-BE49-F238E27FC236}">
                <a16:creationId xmlns:a16="http://schemas.microsoft.com/office/drawing/2014/main" id="{953A0E3B-F380-4797-ADA9-646C8A517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84925"/>
              </p:ext>
            </p:extLst>
          </p:nvPr>
        </p:nvGraphicFramePr>
        <p:xfrm>
          <a:off x="-11437971" y="1966987"/>
          <a:ext cx="5751619" cy="2860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56CA05F1-AD79-466E-AB64-D461C06FF394}"/>
              </a:ext>
            </a:extLst>
          </p:cNvPr>
          <p:cNvSpPr/>
          <p:nvPr/>
        </p:nvSpPr>
        <p:spPr>
          <a:xfrm>
            <a:off x="-4770329" y="2965450"/>
            <a:ext cx="2340367" cy="533346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Résolution : 20 000 px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C26A6C6-9804-40C1-A820-A8E695F3EE66}"/>
              </a:ext>
            </a:extLst>
          </p:cNvPr>
          <p:cNvSpPr txBox="1"/>
          <p:nvPr/>
        </p:nvSpPr>
        <p:spPr>
          <a:xfrm>
            <a:off x="11621730" y="234850"/>
            <a:ext cx="45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9581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Optimisations possibles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6113E29-D101-4D47-A656-13934D858839}"/>
              </a:ext>
            </a:extLst>
          </p:cNvPr>
          <p:cNvGrpSpPr/>
          <p:nvPr/>
        </p:nvGrpSpPr>
        <p:grpSpPr>
          <a:xfrm>
            <a:off x="-4513633" y="2085760"/>
            <a:ext cx="3553836" cy="2686480"/>
            <a:chOff x="3020235" y="1379682"/>
            <a:chExt cx="6151529" cy="4787654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7" name="Picture 2" descr="efficacité énergétique baisser consommations économies">
              <a:extLst>
                <a:ext uri="{FF2B5EF4-FFF2-40B4-BE49-F238E27FC236}">
                  <a16:creationId xmlns:a16="http://schemas.microsoft.com/office/drawing/2014/main" id="{A662777A-E6F8-4ACE-B4D0-00675A0B6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235" y="1379682"/>
              <a:ext cx="6151529" cy="409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DFE560-9035-495A-8ED8-7DCD5BD27542}"/>
                </a:ext>
              </a:extLst>
            </p:cNvPr>
            <p:cNvSpPr/>
            <p:nvPr/>
          </p:nvSpPr>
          <p:spPr>
            <a:xfrm>
              <a:off x="3020235" y="5478317"/>
              <a:ext cx="6151529" cy="6890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Efficacité énergétique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02C2B06-5E0B-43AC-93D8-D29DE9D78F6C}"/>
              </a:ext>
            </a:extLst>
          </p:cNvPr>
          <p:cNvGrpSpPr/>
          <p:nvPr/>
        </p:nvGrpSpPr>
        <p:grpSpPr>
          <a:xfrm>
            <a:off x="473671" y="1242257"/>
            <a:ext cx="10834751" cy="5107743"/>
            <a:chOff x="473671" y="1242257"/>
            <a:chExt cx="10834751" cy="5107743"/>
          </a:xfrm>
          <a:effectLst/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A26A2197-EBAD-4D06-B8D3-ACAFA6EC954B}"/>
                </a:ext>
              </a:extLst>
            </p:cNvPr>
            <p:cNvGrpSpPr/>
            <p:nvPr/>
          </p:nvGrpSpPr>
          <p:grpSpPr>
            <a:xfrm>
              <a:off x="473671" y="2599469"/>
              <a:ext cx="4510355" cy="2743200"/>
              <a:chOff x="883578" y="1797978"/>
              <a:chExt cx="4510355" cy="2743200"/>
            </a:xfrm>
          </p:grpSpPr>
          <p:sp>
            <p:nvSpPr>
              <p:cNvPr id="2" name="Rectangle : coins arrondis 1">
                <a:extLst>
                  <a:ext uri="{FF2B5EF4-FFF2-40B4-BE49-F238E27FC236}">
                    <a16:creationId xmlns:a16="http://schemas.microsoft.com/office/drawing/2014/main" id="{1C36C7F6-EEC7-428E-A3AD-9D55590BE1CA}"/>
                  </a:ext>
                </a:extLst>
              </p:cNvPr>
              <p:cNvSpPr/>
              <p:nvPr/>
            </p:nvSpPr>
            <p:spPr>
              <a:xfrm>
                <a:off x="883578" y="1941816"/>
                <a:ext cx="4510355" cy="25993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D1D2F5-2B34-4984-8BB0-611DF9BFF2C6}"/>
                  </a:ext>
                </a:extLst>
              </p:cNvPr>
              <p:cNvSpPr/>
              <p:nvPr/>
            </p:nvSpPr>
            <p:spPr>
              <a:xfrm>
                <a:off x="883578" y="1797978"/>
                <a:ext cx="4510355" cy="76028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/>
                  <a:t>Outil de profilage CUDA -  </a:t>
                </a:r>
                <a:r>
                  <a:rPr lang="fr-FR" sz="2400" b="1" dirty="0" err="1"/>
                  <a:t>Nsight</a:t>
                </a:r>
                <a:endParaRPr lang="fr-FR" sz="2400" b="1" dirty="0"/>
              </a:p>
            </p:txBody>
          </p:sp>
          <p:pic>
            <p:nvPicPr>
              <p:cNvPr id="4100" name="Picture 4" descr="Watch video about optimizing CUDA memory allocations using NVIDIA Nsight Systems">
                <a:extLst>
                  <a:ext uri="{FF2B5EF4-FFF2-40B4-BE49-F238E27FC236}">
                    <a16:creationId xmlns:a16="http://schemas.microsoft.com/office/drawing/2014/main" id="{2A5026F3-DABA-44F3-A6FD-D38BC8DC6B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4236" y="2739881"/>
                <a:ext cx="2849037" cy="16034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F369F324-80FB-44E0-A24E-60BC8CE77D28}"/>
                </a:ext>
              </a:extLst>
            </p:cNvPr>
            <p:cNvSpPr/>
            <p:nvPr/>
          </p:nvSpPr>
          <p:spPr>
            <a:xfrm>
              <a:off x="6976294" y="1242257"/>
              <a:ext cx="4332128" cy="237893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accent3">
                      <a:lumMod val="50000"/>
                    </a:schemeClr>
                  </a:solidFill>
                </a:rPr>
                <a:t>Optimisation de la Configuration des Blocs et des Threads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74EA4F7-B257-40C0-B09A-EA273580170E}"/>
                </a:ext>
              </a:extLst>
            </p:cNvPr>
            <p:cNvSpPr/>
            <p:nvPr/>
          </p:nvSpPr>
          <p:spPr>
            <a:xfrm>
              <a:off x="6976294" y="3971069"/>
              <a:ext cx="4332128" cy="237893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accent3">
                      <a:lumMod val="50000"/>
                    </a:schemeClr>
                  </a:solidFill>
                </a:rPr>
                <a:t>Éviter les Divergences des Threads</a:t>
              </a:r>
            </a:p>
          </p:txBody>
        </p:sp>
        <p:sp>
          <p:nvSpPr>
            <p:cNvPr id="12" name="Flèche : droite 11">
              <a:extLst>
                <a:ext uri="{FF2B5EF4-FFF2-40B4-BE49-F238E27FC236}">
                  <a16:creationId xmlns:a16="http://schemas.microsoft.com/office/drawing/2014/main" id="{6416C319-A6B6-4DEE-A498-012816D34F97}"/>
                </a:ext>
              </a:extLst>
            </p:cNvPr>
            <p:cNvSpPr/>
            <p:nvPr/>
          </p:nvSpPr>
          <p:spPr>
            <a:xfrm>
              <a:off x="5619750" y="3636294"/>
              <a:ext cx="952500" cy="5420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EFB5CE04-D277-4F8C-8497-5B79A1E19191}"/>
              </a:ext>
            </a:extLst>
          </p:cNvPr>
          <p:cNvSpPr txBox="1"/>
          <p:nvPr/>
        </p:nvSpPr>
        <p:spPr>
          <a:xfrm>
            <a:off x="11621730" y="234850"/>
            <a:ext cx="45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58731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2068412"/>
            <a:ext cx="12192000" cy="27211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b="1" dirty="0"/>
              <a:t>MERCI POUR VOTRE ECOUTE !!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1280B6-56D6-4640-BE0A-7D3F2B79C290}"/>
              </a:ext>
            </a:extLst>
          </p:cNvPr>
          <p:cNvSpPr txBox="1"/>
          <p:nvPr/>
        </p:nvSpPr>
        <p:spPr>
          <a:xfrm>
            <a:off x="11621730" y="234850"/>
            <a:ext cx="45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4496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6747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b="1" dirty="0"/>
              <a:t>BIBLIOGRAPHIE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1280B6-56D6-4640-BE0A-7D3F2B79C290}"/>
              </a:ext>
            </a:extLst>
          </p:cNvPr>
          <p:cNvSpPr txBox="1"/>
          <p:nvPr/>
        </p:nvSpPr>
        <p:spPr>
          <a:xfrm>
            <a:off x="11621730" y="234850"/>
            <a:ext cx="45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C80941-3BA6-4BB6-8376-058877EF2CCC}"/>
              </a:ext>
            </a:extLst>
          </p:cNvPr>
          <p:cNvSpPr/>
          <p:nvPr/>
        </p:nvSpPr>
        <p:spPr>
          <a:xfrm>
            <a:off x="1295400" y="1123950"/>
            <a:ext cx="9601200" cy="49815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hlinkClick r:id="rId3"/>
            </a:endParaRPr>
          </a:p>
          <a:p>
            <a:pPr algn="ctr"/>
            <a:r>
              <a:rPr lang="fr-FR" sz="2400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https://fractalejulia.wordpress.com/01-systeme-dynamique-discret/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4"/>
              </a:rPr>
              <a:t>https://depositphotos.com/fr/videos/mandelbrot-fractal.html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5"/>
              </a:rPr>
              <a:t>https://es.vecteezy.com/videos-gratis/fractales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6"/>
              </a:rPr>
              <a:t>https://fr.wikipedia.org/wiki/Fractale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7"/>
              </a:rPr>
              <a:t>https://developer.nvidia.com/nsight-systems/get-started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  <a:hlinkClick r:id="rId8" tooltip="https://edoras.sdsu.edu/~mthomas/docs/cuda/cuda_by_example.book.pdf"/>
              </a:rPr>
              <a:t>https://edoras.sdsu.edu/~mthomas/docs/cuda/cuda_by_example.book.pdf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 dirty="0"/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976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00D256-EEF2-4EE1-B97A-1D04142C8BF4}"/>
              </a:ext>
            </a:extLst>
          </p:cNvPr>
          <p:cNvSpPr/>
          <p:nvPr/>
        </p:nvSpPr>
        <p:spPr>
          <a:xfrm>
            <a:off x="0" y="-1488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Surface Laptop - Platine">
                <a:extLst>
                  <a:ext uri="{FF2B5EF4-FFF2-40B4-BE49-F238E27FC236}">
                    <a16:creationId xmlns:a16="http://schemas.microsoft.com/office/drawing/2014/main" id="{67B5ADE3-AB58-4559-BD18-86B1127911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7799903"/>
                  </p:ext>
                </p:extLst>
              </p:nvPr>
            </p:nvGraphicFramePr>
            <p:xfrm>
              <a:off x="12412548" y="-2267485"/>
              <a:ext cx="8523644" cy="104093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23644" cy="10409321"/>
                    </a:xfrm>
                    <a:prstGeom prst="rect">
                      <a:avLst/>
                    </a:prstGeom>
                  </am3d:spPr>
                  <am3d:camera>
                    <am3d:pos x="0" y="0" z="6389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2623" d="1000000"/>
                    <am3d:preTrans dx="336127" dy="-7631894" dz="33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2625054" ay="18049" az="172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399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Surface Laptop - Platine">
                <a:extLst>
                  <a:ext uri="{FF2B5EF4-FFF2-40B4-BE49-F238E27FC236}">
                    <a16:creationId xmlns:a16="http://schemas.microsoft.com/office/drawing/2014/main" id="{67B5ADE3-AB58-4559-BD18-86B1127911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2548" y="-2267485"/>
                <a:ext cx="8523644" cy="10409321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12FD6DA-E797-47A4-896B-FDA176F4C55D}"/>
              </a:ext>
            </a:extLst>
          </p:cNvPr>
          <p:cNvSpPr/>
          <p:nvPr/>
        </p:nvSpPr>
        <p:spPr>
          <a:xfrm>
            <a:off x="13540648" y="-891873"/>
            <a:ext cx="6219820" cy="419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186989 (1080p)">
            <a:hlinkClick r:id="" action="ppaction://media"/>
            <a:extLst>
              <a:ext uri="{FF2B5EF4-FFF2-40B4-BE49-F238E27FC236}">
                <a16:creationId xmlns:a16="http://schemas.microsoft.com/office/drawing/2014/main" id="{0DAC80D4-C73E-4E56-8AB2-14AE00B5FB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40649" y="-548973"/>
            <a:ext cx="6219820" cy="34986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E6760-D68F-468A-9AE9-D42BAB7EC143}"/>
              </a:ext>
            </a:extLst>
          </p:cNvPr>
          <p:cNvSpPr/>
          <p:nvPr/>
        </p:nvSpPr>
        <p:spPr>
          <a:xfrm>
            <a:off x="0" y="-1198664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FRACTALE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09B715-7A5F-473A-9670-80AB7A6FDAD5}"/>
              </a:ext>
            </a:extLst>
          </p:cNvPr>
          <p:cNvSpPr/>
          <p:nvPr/>
        </p:nvSpPr>
        <p:spPr>
          <a:xfrm>
            <a:off x="1207602" y="-979589"/>
            <a:ext cx="915022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FRACTALE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81CEC71F-F8AF-4A1B-B2FB-3ED80CA76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7" y="-1089544"/>
            <a:ext cx="1114425" cy="668655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674E-E064-464A-9A59-6A20F38F3F31}"/>
              </a:ext>
            </a:extLst>
          </p:cNvPr>
          <p:cNvSpPr/>
          <p:nvPr/>
        </p:nvSpPr>
        <p:spPr>
          <a:xfrm>
            <a:off x="-1" y="7117899"/>
            <a:ext cx="12192000" cy="10239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2582AE-FCFE-4232-B71B-25ED16AAC9CC}"/>
              </a:ext>
            </a:extLst>
          </p:cNvPr>
          <p:cNvSpPr/>
          <p:nvPr/>
        </p:nvSpPr>
        <p:spPr>
          <a:xfrm>
            <a:off x="6303476" y="7203624"/>
            <a:ext cx="1259373" cy="830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Étudiants :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A63F32-5042-43B2-B0D1-02AAD2201A1F}"/>
              </a:ext>
            </a:extLst>
          </p:cNvPr>
          <p:cNvSpPr/>
          <p:nvPr/>
        </p:nvSpPr>
        <p:spPr>
          <a:xfrm>
            <a:off x="7596186" y="7203624"/>
            <a:ext cx="4495800" cy="830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Jean-Luc LAURENT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Théo BACHELERY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Thomas COSSET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B8FD5AC-66B8-41BC-90C9-6978078DFE74}"/>
              </a:ext>
            </a:extLst>
          </p:cNvPr>
          <p:cNvSpPr/>
          <p:nvPr/>
        </p:nvSpPr>
        <p:spPr>
          <a:xfrm>
            <a:off x="221763" y="7203624"/>
            <a:ext cx="1752600" cy="8305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2023 - 2024</a:t>
            </a:r>
          </a:p>
        </p:txBody>
      </p:sp>
      <p:pic>
        <p:nvPicPr>
          <p:cNvPr id="22" name="Image 21" descr="fractal Art Fractal, Fractal Geometry, Fractal Design, Sacred Geometry, Kaleidoscope Art, Visionary Art, Oeuvre D'art">
            <a:extLst>
              <a:ext uri="{FF2B5EF4-FFF2-40B4-BE49-F238E27FC236}">
                <a16:creationId xmlns:a16="http://schemas.microsoft.com/office/drawing/2014/main" id="{2DFEBDD9-C4EC-4733-9F08-58AC5077E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0"/>
          <a:stretch>
            <a:fillRect/>
          </a:stretch>
        </p:blipFill>
        <p:spPr bwMode="auto">
          <a:xfrm rot="16200000">
            <a:off x="3816562" y="-3622829"/>
            <a:ext cx="4558878" cy="12192002"/>
          </a:xfrm>
          <a:custGeom>
            <a:avLst/>
            <a:gdLst>
              <a:gd name="connsiteX0" fmla="*/ 1140431 w 4558878"/>
              <a:gd name="connsiteY0" fmla="*/ 7085951 h 12192002"/>
              <a:gd name="connsiteX1" fmla="*/ 1140430 w 4558878"/>
              <a:gd name="connsiteY1" fmla="*/ 7851377 h 12192002"/>
              <a:gd name="connsiteX2" fmla="*/ 570215 w 4558878"/>
              <a:gd name="connsiteY2" fmla="*/ 8136484 h 12192002"/>
              <a:gd name="connsiteX3" fmla="*/ 0 w 4558878"/>
              <a:gd name="connsiteY3" fmla="*/ 7851377 h 12192002"/>
              <a:gd name="connsiteX4" fmla="*/ 1 w 4558878"/>
              <a:gd name="connsiteY4" fmla="*/ 7085951 h 12192002"/>
              <a:gd name="connsiteX5" fmla="*/ 570216 w 4558878"/>
              <a:gd name="connsiteY5" fmla="*/ 6800843 h 12192002"/>
              <a:gd name="connsiteX6" fmla="*/ 1242436 w 4558878"/>
              <a:gd name="connsiteY6" fmla="*/ 9453717 h 12192002"/>
              <a:gd name="connsiteX7" fmla="*/ 1242436 w 4558878"/>
              <a:gd name="connsiteY7" fmla="*/ 10219143 h 12192002"/>
              <a:gd name="connsiteX8" fmla="*/ 672221 w 4558878"/>
              <a:gd name="connsiteY8" fmla="*/ 10504250 h 12192002"/>
              <a:gd name="connsiteX9" fmla="*/ 102006 w 4558878"/>
              <a:gd name="connsiteY9" fmla="*/ 10219142 h 12192002"/>
              <a:gd name="connsiteX10" fmla="*/ 102006 w 4558878"/>
              <a:gd name="connsiteY10" fmla="*/ 9453716 h 12192002"/>
              <a:gd name="connsiteX11" fmla="*/ 672221 w 4558878"/>
              <a:gd name="connsiteY11" fmla="*/ 9168609 h 12192002"/>
              <a:gd name="connsiteX12" fmla="*/ 1274170 w 4558878"/>
              <a:gd name="connsiteY12" fmla="*/ 4646694 h 12192002"/>
              <a:gd name="connsiteX13" fmla="*/ 1274170 w 4558878"/>
              <a:gd name="connsiteY13" fmla="*/ 5412121 h 12192002"/>
              <a:gd name="connsiteX14" fmla="*/ 703955 w 4558878"/>
              <a:gd name="connsiteY14" fmla="*/ 5697227 h 12192002"/>
              <a:gd name="connsiteX15" fmla="*/ 133740 w 4558878"/>
              <a:gd name="connsiteY15" fmla="*/ 5412121 h 12192002"/>
              <a:gd name="connsiteX16" fmla="*/ 133740 w 4558878"/>
              <a:gd name="connsiteY16" fmla="*/ 4646694 h 12192002"/>
              <a:gd name="connsiteX17" fmla="*/ 703955 w 4558878"/>
              <a:gd name="connsiteY17" fmla="*/ 4361588 h 12192002"/>
              <a:gd name="connsiteX18" fmla="*/ 1366138 w 4558878"/>
              <a:gd name="connsiteY18" fmla="*/ 11776108 h 12192002"/>
              <a:gd name="connsiteX19" fmla="*/ 1366138 w 4558878"/>
              <a:gd name="connsiteY19" fmla="*/ 12192002 h 12192002"/>
              <a:gd name="connsiteX20" fmla="*/ 225708 w 4558878"/>
              <a:gd name="connsiteY20" fmla="*/ 12192001 h 12192002"/>
              <a:gd name="connsiteX21" fmla="*/ 225708 w 4558878"/>
              <a:gd name="connsiteY21" fmla="*/ 11776107 h 12192002"/>
              <a:gd name="connsiteX22" fmla="*/ 795923 w 4558878"/>
              <a:gd name="connsiteY22" fmla="*/ 11491000 h 12192002"/>
              <a:gd name="connsiteX23" fmla="*/ 1390911 w 4558878"/>
              <a:gd name="connsiteY23" fmla="*/ 2262978 h 12192002"/>
              <a:gd name="connsiteX24" fmla="*/ 1390911 w 4558878"/>
              <a:gd name="connsiteY24" fmla="*/ 3028404 h 12192002"/>
              <a:gd name="connsiteX25" fmla="*/ 820696 w 4558878"/>
              <a:gd name="connsiteY25" fmla="*/ 3313510 h 12192002"/>
              <a:gd name="connsiteX26" fmla="*/ 250481 w 4558878"/>
              <a:gd name="connsiteY26" fmla="*/ 3028404 h 12192002"/>
              <a:gd name="connsiteX27" fmla="*/ 250481 w 4558878"/>
              <a:gd name="connsiteY27" fmla="*/ 2262978 h 12192002"/>
              <a:gd name="connsiteX28" fmla="*/ 820696 w 4558878"/>
              <a:gd name="connsiteY28" fmla="*/ 1977870 h 12192002"/>
              <a:gd name="connsiteX29" fmla="*/ 1502727 w 4558878"/>
              <a:gd name="connsiteY29" fmla="*/ 0 h 12192002"/>
              <a:gd name="connsiteX30" fmla="*/ 1502727 w 4558878"/>
              <a:gd name="connsiteY30" fmla="*/ 664174 h 12192002"/>
              <a:gd name="connsiteX31" fmla="*/ 932512 w 4558878"/>
              <a:gd name="connsiteY31" fmla="*/ 949281 h 12192002"/>
              <a:gd name="connsiteX32" fmla="*/ 362297 w 4558878"/>
              <a:gd name="connsiteY32" fmla="*/ 664174 h 12192002"/>
              <a:gd name="connsiteX33" fmla="*/ 362297 w 4558878"/>
              <a:gd name="connsiteY33" fmla="*/ 0 h 12192002"/>
              <a:gd name="connsiteX34" fmla="*/ 1812651 w 4558878"/>
              <a:gd name="connsiteY34" fmla="*/ 8304723 h 12192002"/>
              <a:gd name="connsiteX35" fmla="*/ 1812651 w 4558878"/>
              <a:gd name="connsiteY35" fmla="*/ 9070150 h 12192002"/>
              <a:gd name="connsiteX36" fmla="*/ 1242436 w 4558878"/>
              <a:gd name="connsiteY36" fmla="*/ 9355257 h 12192002"/>
              <a:gd name="connsiteX37" fmla="*/ 672221 w 4558878"/>
              <a:gd name="connsiteY37" fmla="*/ 9070150 h 12192002"/>
              <a:gd name="connsiteX38" fmla="*/ 672221 w 4558878"/>
              <a:gd name="connsiteY38" fmla="*/ 8304723 h 12192002"/>
              <a:gd name="connsiteX39" fmla="*/ 1242436 w 4558878"/>
              <a:gd name="connsiteY39" fmla="*/ 8019615 h 12192002"/>
              <a:gd name="connsiteX40" fmla="*/ 1855962 w 4558878"/>
              <a:gd name="connsiteY40" fmla="*/ 5842558 h 12192002"/>
              <a:gd name="connsiteX41" fmla="*/ 1855961 w 4558878"/>
              <a:gd name="connsiteY41" fmla="*/ 6607984 h 12192002"/>
              <a:gd name="connsiteX42" fmla="*/ 1285746 w 4558878"/>
              <a:gd name="connsiteY42" fmla="*/ 6893091 h 12192002"/>
              <a:gd name="connsiteX43" fmla="*/ 715532 w 4558878"/>
              <a:gd name="connsiteY43" fmla="*/ 6607984 h 12192002"/>
              <a:gd name="connsiteX44" fmla="*/ 715532 w 4558878"/>
              <a:gd name="connsiteY44" fmla="*/ 5842558 h 12192002"/>
              <a:gd name="connsiteX45" fmla="*/ 1285747 w 4558878"/>
              <a:gd name="connsiteY45" fmla="*/ 5557450 h 12192002"/>
              <a:gd name="connsiteX46" fmla="*/ 1936354 w 4558878"/>
              <a:gd name="connsiteY46" fmla="*/ 3482607 h 12192002"/>
              <a:gd name="connsiteX47" fmla="*/ 1936354 w 4558878"/>
              <a:gd name="connsiteY47" fmla="*/ 4248032 h 12192002"/>
              <a:gd name="connsiteX48" fmla="*/ 1366139 w 4558878"/>
              <a:gd name="connsiteY48" fmla="*/ 4533137 h 12192002"/>
              <a:gd name="connsiteX49" fmla="*/ 795924 w 4558878"/>
              <a:gd name="connsiteY49" fmla="*/ 4248032 h 12192002"/>
              <a:gd name="connsiteX50" fmla="*/ 795924 w 4558878"/>
              <a:gd name="connsiteY50" fmla="*/ 3482606 h 12192002"/>
              <a:gd name="connsiteX51" fmla="*/ 1366139 w 4558878"/>
              <a:gd name="connsiteY51" fmla="*/ 3197499 h 12192002"/>
              <a:gd name="connsiteX52" fmla="*/ 1961125 w 4558878"/>
              <a:gd name="connsiteY52" fmla="*/ 10616843 h 12192002"/>
              <a:gd name="connsiteX53" fmla="*/ 1961125 w 4558878"/>
              <a:gd name="connsiteY53" fmla="*/ 11382269 h 12192002"/>
              <a:gd name="connsiteX54" fmla="*/ 1390910 w 4558878"/>
              <a:gd name="connsiteY54" fmla="*/ 11667376 h 12192002"/>
              <a:gd name="connsiteX55" fmla="*/ 820695 w 4558878"/>
              <a:gd name="connsiteY55" fmla="*/ 11382269 h 12192002"/>
              <a:gd name="connsiteX56" fmla="*/ 820695 w 4558878"/>
              <a:gd name="connsiteY56" fmla="*/ 10616843 h 12192002"/>
              <a:gd name="connsiteX57" fmla="*/ 1390910 w 4558878"/>
              <a:gd name="connsiteY57" fmla="*/ 10331735 h 12192002"/>
              <a:gd name="connsiteX58" fmla="*/ 2106114 w 4558878"/>
              <a:gd name="connsiteY58" fmla="*/ 1145558 h 12192002"/>
              <a:gd name="connsiteX59" fmla="*/ 2106114 w 4558878"/>
              <a:gd name="connsiteY59" fmla="*/ 1910984 h 12192002"/>
              <a:gd name="connsiteX60" fmla="*/ 1535899 w 4558878"/>
              <a:gd name="connsiteY60" fmla="*/ 2196090 h 12192002"/>
              <a:gd name="connsiteX61" fmla="*/ 965684 w 4558878"/>
              <a:gd name="connsiteY61" fmla="*/ 1910984 h 12192002"/>
              <a:gd name="connsiteX62" fmla="*/ 965684 w 4558878"/>
              <a:gd name="connsiteY62" fmla="*/ 1145558 h 12192002"/>
              <a:gd name="connsiteX63" fmla="*/ 1535899 w 4558878"/>
              <a:gd name="connsiteY63" fmla="*/ 860450 h 12192002"/>
              <a:gd name="connsiteX64" fmla="*/ 2431049 w 4558878"/>
              <a:gd name="connsiteY64" fmla="*/ 7032867 h 12192002"/>
              <a:gd name="connsiteX65" fmla="*/ 2431049 w 4558878"/>
              <a:gd name="connsiteY65" fmla="*/ 7798293 h 12192002"/>
              <a:gd name="connsiteX66" fmla="*/ 1860834 w 4558878"/>
              <a:gd name="connsiteY66" fmla="*/ 8083400 h 12192002"/>
              <a:gd name="connsiteX67" fmla="*/ 1290619 w 4558878"/>
              <a:gd name="connsiteY67" fmla="*/ 7798293 h 12192002"/>
              <a:gd name="connsiteX68" fmla="*/ 1290619 w 4558878"/>
              <a:gd name="connsiteY68" fmla="*/ 7032867 h 12192002"/>
              <a:gd name="connsiteX69" fmla="*/ 1860834 w 4558878"/>
              <a:gd name="connsiteY69" fmla="*/ 6747759 h 12192002"/>
              <a:gd name="connsiteX70" fmla="*/ 2515602 w 4558878"/>
              <a:gd name="connsiteY70" fmla="*/ 9401073 h 12192002"/>
              <a:gd name="connsiteX71" fmla="*/ 2515602 w 4558878"/>
              <a:gd name="connsiteY71" fmla="*/ 10166499 h 12192002"/>
              <a:gd name="connsiteX72" fmla="*/ 1945387 w 4558878"/>
              <a:gd name="connsiteY72" fmla="*/ 10451606 h 12192002"/>
              <a:gd name="connsiteX73" fmla="*/ 1375172 w 4558878"/>
              <a:gd name="connsiteY73" fmla="*/ 10166499 h 12192002"/>
              <a:gd name="connsiteX74" fmla="*/ 1375172 w 4558878"/>
              <a:gd name="connsiteY74" fmla="*/ 9401073 h 12192002"/>
              <a:gd name="connsiteX75" fmla="*/ 1945387 w 4558878"/>
              <a:gd name="connsiteY75" fmla="*/ 9115965 h 12192002"/>
              <a:gd name="connsiteX76" fmla="*/ 2531341 w 4558878"/>
              <a:gd name="connsiteY76" fmla="*/ 4646694 h 12192002"/>
              <a:gd name="connsiteX77" fmla="*/ 2531341 w 4558878"/>
              <a:gd name="connsiteY77" fmla="*/ 5412121 h 12192002"/>
              <a:gd name="connsiteX78" fmla="*/ 1961125 w 4558878"/>
              <a:gd name="connsiteY78" fmla="*/ 5697227 h 12192002"/>
              <a:gd name="connsiteX79" fmla="*/ 1390911 w 4558878"/>
              <a:gd name="connsiteY79" fmla="*/ 5412121 h 12192002"/>
              <a:gd name="connsiteX80" fmla="*/ 1390911 w 4558878"/>
              <a:gd name="connsiteY80" fmla="*/ 4646694 h 12192002"/>
              <a:gd name="connsiteX81" fmla="*/ 1961125 w 4558878"/>
              <a:gd name="connsiteY81" fmla="*/ 4361588 h 12192002"/>
              <a:gd name="connsiteX82" fmla="*/ 2618578 w 4558878"/>
              <a:gd name="connsiteY82" fmla="*/ 11742721 h 12192002"/>
              <a:gd name="connsiteX83" fmla="*/ 2618578 w 4558878"/>
              <a:gd name="connsiteY83" fmla="*/ 12192002 h 12192002"/>
              <a:gd name="connsiteX84" fmla="*/ 1478148 w 4558878"/>
              <a:gd name="connsiteY84" fmla="*/ 12192002 h 12192002"/>
              <a:gd name="connsiteX85" fmla="*/ 1478148 w 4558878"/>
              <a:gd name="connsiteY85" fmla="*/ 11742721 h 12192002"/>
              <a:gd name="connsiteX86" fmla="*/ 2048363 w 4558878"/>
              <a:gd name="connsiteY86" fmla="*/ 11457613 h 12192002"/>
              <a:gd name="connsiteX87" fmla="*/ 2679580 w 4558878"/>
              <a:gd name="connsiteY87" fmla="*/ 2379104 h 12192002"/>
              <a:gd name="connsiteX88" fmla="*/ 2679580 w 4558878"/>
              <a:gd name="connsiteY88" fmla="*/ 3144531 h 12192002"/>
              <a:gd name="connsiteX89" fmla="*/ 2109365 w 4558878"/>
              <a:gd name="connsiteY89" fmla="*/ 3429637 h 12192002"/>
              <a:gd name="connsiteX90" fmla="*/ 1539150 w 4558878"/>
              <a:gd name="connsiteY90" fmla="*/ 3144531 h 12192002"/>
              <a:gd name="connsiteX91" fmla="*/ 1539150 w 4558878"/>
              <a:gd name="connsiteY91" fmla="*/ 2379104 h 12192002"/>
              <a:gd name="connsiteX92" fmla="*/ 2109365 w 4558878"/>
              <a:gd name="connsiteY92" fmla="*/ 2093996 h 12192002"/>
              <a:gd name="connsiteX93" fmla="*/ 2800852 w 4558878"/>
              <a:gd name="connsiteY93" fmla="*/ 0 h 12192002"/>
              <a:gd name="connsiteX94" fmla="*/ 2800852 w 4558878"/>
              <a:gd name="connsiteY94" fmla="*/ 758032 h 12192002"/>
              <a:gd name="connsiteX95" fmla="*/ 2230637 w 4558878"/>
              <a:gd name="connsiteY95" fmla="*/ 1043139 h 12192002"/>
              <a:gd name="connsiteX96" fmla="*/ 1660422 w 4558878"/>
              <a:gd name="connsiteY96" fmla="*/ 758032 h 12192002"/>
              <a:gd name="connsiteX97" fmla="*/ 1660422 w 4558878"/>
              <a:gd name="connsiteY97" fmla="*/ 0 h 12192002"/>
              <a:gd name="connsiteX98" fmla="*/ 3097394 w 4558878"/>
              <a:gd name="connsiteY98" fmla="*/ 5825654 h 12192002"/>
              <a:gd name="connsiteX99" fmla="*/ 3097394 w 4558878"/>
              <a:gd name="connsiteY99" fmla="*/ 6591080 h 12192002"/>
              <a:gd name="connsiteX100" fmla="*/ 2527179 w 4558878"/>
              <a:gd name="connsiteY100" fmla="*/ 6876186 h 12192002"/>
              <a:gd name="connsiteX101" fmla="*/ 1956964 w 4558878"/>
              <a:gd name="connsiteY101" fmla="*/ 6591079 h 12192002"/>
              <a:gd name="connsiteX102" fmla="*/ 1956965 w 4558878"/>
              <a:gd name="connsiteY102" fmla="*/ 5825653 h 12192002"/>
              <a:gd name="connsiteX103" fmla="*/ 2527180 w 4558878"/>
              <a:gd name="connsiteY103" fmla="*/ 5540546 h 12192002"/>
              <a:gd name="connsiteX104" fmla="*/ 3098396 w 4558878"/>
              <a:gd name="connsiteY104" fmla="*/ 8234945 h 12192002"/>
              <a:gd name="connsiteX105" fmla="*/ 3098395 w 4558878"/>
              <a:gd name="connsiteY105" fmla="*/ 9000371 h 12192002"/>
              <a:gd name="connsiteX106" fmla="*/ 2528182 w 4558878"/>
              <a:gd name="connsiteY106" fmla="*/ 9285478 h 12192002"/>
              <a:gd name="connsiteX107" fmla="*/ 1957967 w 4558878"/>
              <a:gd name="connsiteY107" fmla="*/ 9000371 h 12192002"/>
              <a:gd name="connsiteX108" fmla="*/ 1957967 w 4558878"/>
              <a:gd name="connsiteY108" fmla="*/ 8234944 h 12192002"/>
              <a:gd name="connsiteX109" fmla="*/ 2528182 w 4558878"/>
              <a:gd name="connsiteY109" fmla="*/ 7949836 h 12192002"/>
              <a:gd name="connsiteX110" fmla="*/ 3211291 w 4558878"/>
              <a:gd name="connsiteY110" fmla="*/ 10550703 h 12192002"/>
              <a:gd name="connsiteX111" fmla="*/ 3211291 w 4558878"/>
              <a:gd name="connsiteY111" fmla="*/ 11316129 h 12192002"/>
              <a:gd name="connsiteX112" fmla="*/ 2641078 w 4558878"/>
              <a:gd name="connsiteY112" fmla="*/ 11601236 h 12192002"/>
              <a:gd name="connsiteX113" fmla="*/ 2070863 w 4558878"/>
              <a:gd name="connsiteY113" fmla="*/ 11316129 h 12192002"/>
              <a:gd name="connsiteX114" fmla="*/ 2070863 w 4558878"/>
              <a:gd name="connsiteY114" fmla="*/ 10550703 h 12192002"/>
              <a:gd name="connsiteX115" fmla="*/ 2641078 w 4558878"/>
              <a:gd name="connsiteY115" fmla="*/ 10265595 h 12192002"/>
              <a:gd name="connsiteX116" fmla="*/ 3293340 w 4558878"/>
              <a:gd name="connsiteY116" fmla="*/ 3566626 h 12192002"/>
              <a:gd name="connsiteX117" fmla="*/ 3293340 w 4558878"/>
              <a:gd name="connsiteY117" fmla="*/ 4332052 h 12192002"/>
              <a:gd name="connsiteX118" fmla="*/ 2723126 w 4558878"/>
              <a:gd name="connsiteY118" fmla="*/ 4617157 h 12192002"/>
              <a:gd name="connsiteX119" fmla="*/ 2152911 w 4558878"/>
              <a:gd name="connsiteY119" fmla="*/ 4332052 h 12192002"/>
              <a:gd name="connsiteX120" fmla="*/ 2152911 w 4558878"/>
              <a:gd name="connsiteY120" fmla="*/ 3566626 h 12192002"/>
              <a:gd name="connsiteX121" fmla="*/ 2723126 w 4558878"/>
              <a:gd name="connsiteY121" fmla="*/ 3281518 h 12192002"/>
              <a:gd name="connsiteX122" fmla="*/ 3335587 w 4558878"/>
              <a:gd name="connsiteY122" fmla="*/ 1234390 h 12192002"/>
              <a:gd name="connsiteX123" fmla="*/ 3335587 w 4558878"/>
              <a:gd name="connsiteY123" fmla="*/ 1999816 h 12192002"/>
              <a:gd name="connsiteX124" fmla="*/ 2765373 w 4558878"/>
              <a:gd name="connsiteY124" fmla="*/ 2284923 h 12192002"/>
              <a:gd name="connsiteX125" fmla="*/ 2195158 w 4558878"/>
              <a:gd name="connsiteY125" fmla="*/ 1999816 h 12192002"/>
              <a:gd name="connsiteX126" fmla="*/ 2195158 w 4558878"/>
              <a:gd name="connsiteY126" fmla="*/ 1234390 h 12192002"/>
              <a:gd name="connsiteX127" fmla="*/ 2765373 w 4558878"/>
              <a:gd name="connsiteY127" fmla="*/ 949282 h 12192002"/>
              <a:gd name="connsiteX128" fmla="*/ 3675268 w 4558878"/>
              <a:gd name="connsiteY128" fmla="*/ 7008037 h 12192002"/>
              <a:gd name="connsiteX129" fmla="*/ 3675268 w 4558878"/>
              <a:gd name="connsiteY129" fmla="*/ 7773463 h 12192002"/>
              <a:gd name="connsiteX130" fmla="*/ 3105054 w 4558878"/>
              <a:gd name="connsiteY130" fmla="*/ 8058570 h 12192002"/>
              <a:gd name="connsiteX131" fmla="*/ 2534839 w 4558878"/>
              <a:gd name="connsiteY131" fmla="*/ 7773462 h 12192002"/>
              <a:gd name="connsiteX132" fmla="*/ 2534839 w 4558878"/>
              <a:gd name="connsiteY132" fmla="*/ 7008036 h 12192002"/>
              <a:gd name="connsiteX133" fmla="*/ 3105054 w 4558878"/>
              <a:gd name="connsiteY133" fmla="*/ 6722929 h 12192002"/>
              <a:gd name="connsiteX134" fmla="*/ 3808548 w 4558878"/>
              <a:gd name="connsiteY134" fmla="*/ 9354400 h 12192002"/>
              <a:gd name="connsiteX135" fmla="*/ 3808548 w 4558878"/>
              <a:gd name="connsiteY135" fmla="*/ 10119826 h 12192002"/>
              <a:gd name="connsiteX136" fmla="*/ 3238334 w 4558878"/>
              <a:gd name="connsiteY136" fmla="*/ 10404933 h 12192002"/>
              <a:gd name="connsiteX137" fmla="*/ 2668121 w 4558878"/>
              <a:gd name="connsiteY137" fmla="*/ 10119826 h 12192002"/>
              <a:gd name="connsiteX138" fmla="*/ 2668121 w 4558878"/>
              <a:gd name="connsiteY138" fmla="*/ 9354400 h 12192002"/>
              <a:gd name="connsiteX139" fmla="*/ 3238334 w 4558878"/>
              <a:gd name="connsiteY139" fmla="*/ 9069292 h 12192002"/>
              <a:gd name="connsiteX140" fmla="*/ 3851887 w 4558878"/>
              <a:gd name="connsiteY140" fmla="*/ 4749222 h 12192002"/>
              <a:gd name="connsiteX141" fmla="*/ 3851887 w 4558878"/>
              <a:gd name="connsiteY141" fmla="*/ 5514648 h 12192002"/>
              <a:gd name="connsiteX142" fmla="*/ 3281673 w 4558878"/>
              <a:gd name="connsiteY142" fmla="*/ 5799755 h 12192002"/>
              <a:gd name="connsiteX143" fmla="*/ 2711459 w 4558878"/>
              <a:gd name="connsiteY143" fmla="*/ 5514648 h 12192002"/>
              <a:gd name="connsiteX144" fmla="*/ 2711459 w 4558878"/>
              <a:gd name="connsiteY144" fmla="*/ 4749221 h 12192002"/>
              <a:gd name="connsiteX145" fmla="*/ 3281673 w 4558878"/>
              <a:gd name="connsiteY145" fmla="*/ 4464114 h 12192002"/>
              <a:gd name="connsiteX146" fmla="*/ 3857817 w 4558878"/>
              <a:gd name="connsiteY146" fmla="*/ 11713604 h 12192002"/>
              <a:gd name="connsiteX147" fmla="*/ 3857817 w 4558878"/>
              <a:gd name="connsiteY147" fmla="*/ 12192002 h 12192002"/>
              <a:gd name="connsiteX148" fmla="*/ 2717389 w 4558878"/>
              <a:gd name="connsiteY148" fmla="*/ 12192002 h 12192002"/>
              <a:gd name="connsiteX149" fmla="*/ 2717389 w 4558878"/>
              <a:gd name="connsiteY149" fmla="*/ 11713604 h 12192002"/>
              <a:gd name="connsiteX150" fmla="*/ 3287602 w 4558878"/>
              <a:gd name="connsiteY150" fmla="*/ 11428496 h 12192002"/>
              <a:gd name="connsiteX151" fmla="*/ 3914543 w 4558878"/>
              <a:gd name="connsiteY151" fmla="*/ 2431331 h 12192002"/>
              <a:gd name="connsiteX152" fmla="*/ 3914543 w 4558878"/>
              <a:gd name="connsiteY152" fmla="*/ 3196757 h 12192002"/>
              <a:gd name="connsiteX153" fmla="*/ 3344330 w 4558878"/>
              <a:gd name="connsiteY153" fmla="*/ 3481865 h 12192002"/>
              <a:gd name="connsiteX154" fmla="*/ 2774115 w 4558878"/>
              <a:gd name="connsiteY154" fmla="*/ 3196757 h 12192002"/>
              <a:gd name="connsiteX155" fmla="*/ 2774115 w 4558878"/>
              <a:gd name="connsiteY155" fmla="*/ 2431331 h 12192002"/>
              <a:gd name="connsiteX156" fmla="*/ 3344330 w 4558878"/>
              <a:gd name="connsiteY156" fmla="*/ 2146223 h 12192002"/>
              <a:gd name="connsiteX157" fmla="*/ 4047484 w 4558878"/>
              <a:gd name="connsiteY157" fmla="*/ 53719 h 12192002"/>
              <a:gd name="connsiteX158" fmla="*/ 4047484 w 4558878"/>
              <a:gd name="connsiteY158" fmla="*/ 819145 h 12192002"/>
              <a:gd name="connsiteX159" fmla="*/ 3477269 w 4558878"/>
              <a:gd name="connsiteY159" fmla="*/ 1104252 h 12192002"/>
              <a:gd name="connsiteX160" fmla="*/ 2907054 w 4558878"/>
              <a:gd name="connsiteY160" fmla="*/ 819145 h 12192002"/>
              <a:gd name="connsiteX161" fmla="*/ 2907054 w 4558878"/>
              <a:gd name="connsiteY161" fmla="*/ 53719 h 12192002"/>
              <a:gd name="connsiteX162" fmla="*/ 3014491 w 4558878"/>
              <a:gd name="connsiteY162" fmla="*/ 0 h 12192002"/>
              <a:gd name="connsiteX163" fmla="*/ 3940048 w 4558878"/>
              <a:gd name="connsiteY163" fmla="*/ 0 h 12192002"/>
              <a:gd name="connsiteX164" fmla="*/ 4330836 w 4558878"/>
              <a:gd name="connsiteY164" fmla="*/ 8148251 h 12192002"/>
              <a:gd name="connsiteX165" fmla="*/ 4330836 w 4558878"/>
              <a:gd name="connsiteY165" fmla="*/ 8913677 h 12192002"/>
              <a:gd name="connsiteX166" fmla="*/ 3760620 w 4558878"/>
              <a:gd name="connsiteY166" fmla="*/ 9198784 h 12192002"/>
              <a:gd name="connsiteX167" fmla="*/ 3190405 w 4558878"/>
              <a:gd name="connsiteY167" fmla="*/ 8913677 h 12192002"/>
              <a:gd name="connsiteX168" fmla="*/ 3190406 w 4558878"/>
              <a:gd name="connsiteY168" fmla="*/ 8148251 h 12192002"/>
              <a:gd name="connsiteX169" fmla="*/ 3760620 w 4558878"/>
              <a:gd name="connsiteY169" fmla="*/ 7863143 h 12192002"/>
              <a:gd name="connsiteX170" fmla="*/ 4389215 w 4558878"/>
              <a:gd name="connsiteY170" fmla="*/ 5927966 h 12192002"/>
              <a:gd name="connsiteX171" fmla="*/ 4389215 w 4558878"/>
              <a:gd name="connsiteY171" fmla="*/ 6693392 h 12192002"/>
              <a:gd name="connsiteX172" fmla="*/ 3818999 w 4558878"/>
              <a:gd name="connsiteY172" fmla="*/ 6978499 h 12192002"/>
              <a:gd name="connsiteX173" fmla="*/ 3248786 w 4558878"/>
              <a:gd name="connsiteY173" fmla="*/ 6693392 h 12192002"/>
              <a:gd name="connsiteX174" fmla="*/ 3248786 w 4558878"/>
              <a:gd name="connsiteY174" fmla="*/ 5927966 h 12192002"/>
              <a:gd name="connsiteX175" fmla="*/ 3818999 w 4558878"/>
              <a:gd name="connsiteY175" fmla="*/ 5642858 h 12192002"/>
              <a:gd name="connsiteX176" fmla="*/ 4464324 w 4558878"/>
              <a:gd name="connsiteY176" fmla="*/ 10550702 h 12192002"/>
              <a:gd name="connsiteX177" fmla="*/ 4464324 w 4558878"/>
              <a:gd name="connsiteY177" fmla="*/ 11316128 h 12192002"/>
              <a:gd name="connsiteX178" fmla="*/ 3894108 w 4558878"/>
              <a:gd name="connsiteY178" fmla="*/ 11601235 h 12192002"/>
              <a:gd name="connsiteX179" fmla="*/ 3323894 w 4558878"/>
              <a:gd name="connsiteY179" fmla="*/ 11316128 h 12192002"/>
              <a:gd name="connsiteX180" fmla="*/ 3323894 w 4558878"/>
              <a:gd name="connsiteY180" fmla="*/ 10550702 h 12192002"/>
              <a:gd name="connsiteX181" fmla="*/ 3894108 w 4558878"/>
              <a:gd name="connsiteY181" fmla="*/ 10265594 h 12192002"/>
              <a:gd name="connsiteX182" fmla="*/ 4515401 w 4558878"/>
              <a:gd name="connsiteY182" fmla="*/ 3617793 h 12192002"/>
              <a:gd name="connsiteX183" fmla="*/ 4515401 w 4558878"/>
              <a:gd name="connsiteY183" fmla="*/ 4383218 h 12192002"/>
              <a:gd name="connsiteX184" fmla="*/ 3945187 w 4558878"/>
              <a:gd name="connsiteY184" fmla="*/ 4668324 h 12192002"/>
              <a:gd name="connsiteX185" fmla="*/ 3374972 w 4558878"/>
              <a:gd name="connsiteY185" fmla="*/ 4383218 h 12192002"/>
              <a:gd name="connsiteX186" fmla="*/ 3374972 w 4558878"/>
              <a:gd name="connsiteY186" fmla="*/ 3617793 h 12192002"/>
              <a:gd name="connsiteX187" fmla="*/ 3945187 w 4558878"/>
              <a:gd name="connsiteY187" fmla="*/ 3332685 h 12192002"/>
              <a:gd name="connsiteX188" fmla="*/ 4558878 w 4558878"/>
              <a:gd name="connsiteY188" fmla="*/ 1288339 h 12192002"/>
              <a:gd name="connsiteX189" fmla="*/ 4558878 w 4558878"/>
              <a:gd name="connsiteY189" fmla="*/ 2053765 h 12192002"/>
              <a:gd name="connsiteX190" fmla="*/ 3988663 w 4558878"/>
              <a:gd name="connsiteY190" fmla="*/ 2338872 h 12192002"/>
              <a:gd name="connsiteX191" fmla="*/ 3418448 w 4558878"/>
              <a:gd name="connsiteY191" fmla="*/ 2053765 h 12192002"/>
              <a:gd name="connsiteX192" fmla="*/ 3418448 w 4558878"/>
              <a:gd name="connsiteY192" fmla="*/ 1288339 h 12192002"/>
              <a:gd name="connsiteX193" fmla="*/ 3988663 w 4558878"/>
              <a:gd name="connsiteY193" fmla="*/ 100323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4558878" h="12192002">
                <a:moveTo>
                  <a:pt x="1140431" y="7085951"/>
                </a:moveTo>
                <a:lnTo>
                  <a:pt x="1140430" y="7851377"/>
                </a:lnTo>
                <a:lnTo>
                  <a:pt x="570215" y="8136484"/>
                </a:lnTo>
                <a:lnTo>
                  <a:pt x="0" y="7851377"/>
                </a:lnTo>
                <a:lnTo>
                  <a:pt x="1" y="7085951"/>
                </a:lnTo>
                <a:lnTo>
                  <a:pt x="570216" y="6800843"/>
                </a:lnTo>
                <a:close/>
                <a:moveTo>
                  <a:pt x="1242436" y="9453717"/>
                </a:moveTo>
                <a:lnTo>
                  <a:pt x="1242436" y="10219143"/>
                </a:lnTo>
                <a:lnTo>
                  <a:pt x="672221" y="10504250"/>
                </a:lnTo>
                <a:lnTo>
                  <a:pt x="102006" y="10219142"/>
                </a:lnTo>
                <a:lnTo>
                  <a:pt x="102006" y="9453716"/>
                </a:lnTo>
                <a:lnTo>
                  <a:pt x="672221" y="9168609"/>
                </a:lnTo>
                <a:close/>
                <a:moveTo>
                  <a:pt x="1274170" y="4646694"/>
                </a:moveTo>
                <a:lnTo>
                  <a:pt x="1274170" y="5412121"/>
                </a:lnTo>
                <a:lnTo>
                  <a:pt x="703955" y="5697227"/>
                </a:lnTo>
                <a:lnTo>
                  <a:pt x="133740" y="5412121"/>
                </a:lnTo>
                <a:lnTo>
                  <a:pt x="133740" y="4646694"/>
                </a:lnTo>
                <a:lnTo>
                  <a:pt x="703955" y="4361588"/>
                </a:lnTo>
                <a:close/>
                <a:moveTo>
                  <a:pt x="1366138" y="11776108"/>
                </a:moveTo>
                <a:lnTo>
                  <a:pt x="1366138" y="12192002"/>
                </a:lnTo>
                <a:lnTo>
                  <a:pt x="225708" y="12192001"/>
                </a:lnTo>
                <a:lnTo>
                  <a:pt x="225708" y="11776107"/>
                </a:lnTo>
                <a:lnTo>
                  <a:pt x="795923" y="11491000"/>
                </a:lnTo>
                <a:close/>
                <a:moveTo>
                  <a:pt x="1390911" y="2262978"/>
                </a:moveTo>
                <a:lnTo>
                  <a:pt x="1390911" y="3028404"/>
                </a:lnTo>
                <a:lnTo>
                  <a:pt x="820696" y="3313510"/>
                </a:lnTo>
                <a:lnTo>
                  <a:pt x="250481" y="3028404"/>
                </a:lnTo>
                <a:lnTo>
                  <a:pt x="250481" y="2262978"/>
                </a:lnTo>
                <a:lnTo>
                  <a:pt x="820696" y="1977870"/>
                </a:lnTo>
                <a:close/>
                <a:moveTo>
                  <a:pt x="1502727" y="0"/>
                </a:moveTo>
                <a:lnTo>
                  <a:pt x="1502727" y="664174"/>
                </a:lnTo>
                <a:lnTo>
                  <a:pt x="932512" y="949281"/>
                </a:lnTo>
                <a:lnTo>
                  <a:pt x="362297" y="664174"/>
                </a:lnTo>
                <a:lnTo>
                  <a:pt x="362297" y="0"/>
                </a:lnTo>
                <a:close/>
                <a:moveTo>
                  <a:pt x="1812651" y="8304723"/>
                </a:moveTo>
                <a:lnTo>
                  <a:pt x="1812651" y="9070150"/>
                </a:lnTo>
                <a:lnTo>
                  <a:pt x="1242436" y="9355257"/>
                </a:lnTo>
                <a:lnTo>
                  <a:pt x="672221" y="9070150"/>
                </a:lnTo>
                <a:lnTo>
                  <a:pt x="672221" y="8304723"/>
                </a:lnTo>
                <a:lnTo>
                  <a:pt x="1242436" y="8019615"/>
                </a:lnTo>
                <a:close/>
                <a:moveTo>
                  <a:pt x="1855962" y="5842558"/>
                </a:moveTo>
                <a:lnTo>
                  <a:pt x="1855961" y="6607984"/>
                </a:lnTo>
                <a:lnTo>
                  <a:pt x="1285746" y="6893091"/>
                </a:lnTo>
                <a:lnTo>
                  <a:pt x="715532" y="6607984"/>
                </a:lnTo>
                <a:lnTo>
                  <a:pt x="715532" y="5842558"/>
                </a:lnTo>
                <a:lnTo>
                  <a:pt x="1285747" y="5557450"/>
                </a:lnTo>
                <a:close/>
                <a:moveTo>
                  <a:pt x="1936354" y="3482607"/>
                </a:moveTo>
                <a:lnTo>
                  <a:pt x="1936354" y="4248032"/>
                </a:lnTo>
                <a:lnTo>
                  <a:pt x="1366139" y="4533137"/>
                </a:lnTo>
                <a:lnTo>
                  <a:pt x="795924" y="4248032"/>
                </a:lnTo>
                <a:lnTo>
                  <a:pt x="795924" y="3482606"/>
                </a:lnTo>
                <a:lnTo>
                  <a:pt x="1366139" y="3197499"/>
                </a:lnTo>
                <a:close/>
                <a:moveTo>
                  <a:pt x="1961125" y="10616843"/>
                </a:moveTo>
                <a:lnTo>
                  <a:pt x="1961125" y="11382269"/>
                </a:lnTo>
                <a:lnTo>
                  <a:pt x="1390910" y="11667376"/>
                </a:lnTo>
                <a:lnTo>
                  <a:pt x="820695" y="11382269"/>
                </a:lnTo>
                <a:lnTo>
                  <a:pt x="820695" y="10616843"/>
                </a:lnTo>
                <a:lnTo>
                  <a:pt x="1390910" y="10331735"/>
                </a:lnTo>
                <a:close/>
                <a:moveTo>
                  <a:pt x="2106114" y="1145558"/>
                </a:moveTo>
                <a:lnTo>
                  <a:pt x="2106114" y="1910984"/>
                </a:lnTo>
                <a:lnTo>
                  <a:pt x="1535899" y="2196090"/>
                </a:lnTo>
                <a:lnTo>
                  <a:pt x="965684" y="1910984"/>
                </a:lnTo>
                <a:lnTo>
                  <a:pt x="965684" y="1145558"/>
                </a:lnTo>
                <a:lnTo>
                  <a:pt x="1535899" y="860450"/>
                </a:lnTo>
                <a:close/>
                <a:moveTo>
                  <a:pt x="2431049" y="7032867"/>
                </a:moveTo>
                <a:lnTo>
                  <a:pt x="2431049" y="7798293"/>
                </a:lnTo>
                <a:lnTo>
                  <a:pt x="1860834" y="8083400"/>
                </a:lnTo>
                <a:lnTo>
                  <a:pt x="1290619" y="7798293"/>
                </a:lnTo>
                <a:lnTo>
                  <a:pt x="1290619" y="7032867"/>
                </a:lnTo>
                <a:lnTo>
                  <a:pt x="1860834" y="6747759"/>
                </a:lnTo>
                <a:close/>
                <a:moveTo>
                  <a:pt x="2515602" y="9401073"/>
                </a:moveTo>
                <a:lnTo>
                  <a:pt x="2515602" y="10166499"/>
                </a:lnTo>
                <a:lnTo>
                  <a:pt x="1945387" y="10451606"/>
                </a:lnTo>
                <a:lnTo>
                  <a:pt x="1375172" y="10166499"/>
                </a:lnTo>
                <a:lnTo>
                  <a:pt x="1375172" y="9401073"/>
                </a:lnTo>
                <a:lnTo>
                  <a:pt x="1945387" y="9115965"/>
                </a:lnTo>
                <a:close/>
                <a:moveTo>
                  <a:pt x="2531341" y="4646694"/>
                </a:moveTo>
                <a:lnTo>
                  <a:pt x="2531341" y="5412121"/>
                </a:lnTo>
                <a:lnTo>
                  <a:pt x="1961125" y="5697227"/>
                </a:lnTo>
                <a:lnTo>
                  <a:pt x="1390911" y="5412121"/>
                </a:lnTo>
                <a:lnTo>
                  <a:pt x="1390911" y="4646694"/>
                </a:lnTo>
                <a:lnTo>
                  <a:pt x="1961125" y="4361588"/>
                </a:lnTo>
                <a:close/>
                <a:moveTo>
                  <a:pt x="2618578" y="11742721"/>
                </a:moveTo>
                <a:lnTo>
                  <a:pt x="2618578" y="12192002"/>
                </a:lnTo>
                <a:lnTo>
                  <a:pt x="1478148" y="12192002"/>
                </a:lnTo>
                <a:lnTo>
                  <a:pt x="1478148" y="11742721"/>
                </a:lnTo>
                <a:lnTo>
                  <a:pt x="2048363" y="11457613"/>
                </a:lnTo>
                <a:close/>
                <a:moveTo>
                  <a:pt x="2679580" y="2379104"/>
                </a:moveTo>
                <a:lnTo>
                  <a:pt x="2679580" y="3144531"/>
                </a:lnTo>
                <a:lnTo>
                  <a:pt x="2109365" y="3429637"/>
                </a:lnTo>
                <a:lnTo>
                  <a:pt x="1539150" y="3144531"/>
                </a:lnTo>
                <a:lnTo>
                  <a:pt x="1539150" y="2379104"/>
                </a:lnTo>
                <a:lnTo>
                  <a:pt x="2109365" y="2093996"/>
                </a:lnTo>
                <a:close/>
                <a:moveTo>
                  <a:pt x="2800852" y="0"/>
                </a:moveTo>
                <a:lnTo>
                  <a:pt x="2800852" y="758032"/>
                </a:lnTo>
                <a:lnTo>
                  <a:pt x="2230637" y="1043139"/>
                </a:lnTo>
                <a:lnTo>
                  <a:pt x="1660422" y="758032"/>
                </a:lnTo>
                <a:lnTo>
                  <a:pt x="1660422" y="0"/>
                </a:lnTo>
                <a:close/>
                <a:moveTo>
                  <a:pt x="3097394" y="5825654"/>
                </a:moveTo>
                <a:lnTo>
                  <a:pt x="3097394" y="6591080"/>
                </a:lnTo>
                <a:lnTo>
                  <a:pt x="2527179" y="6876186"/>
                </a:lnTo>
                <a:lnTo>
                  <a:pt x="1956964" y="6591079"/>
                </a:lnTo>
                <a:lnTo>
                  <a:pt x="1956965" y="5825653"/>
                </a:lnTo>
                <a:lnTo>
                  <a:pt x="2527180" y="5540546"/>
                </a:lnTo>
                <a:close/>
                <a:moveTo>
                  <a:pt x="3098396" y="8234945"/>
                </a:moveTo>
                <a:lnTo>
                  <a:pt x="3098395" y="9000371"/>
                </a:lnTo>
                <a:lnTo>
                  <a:pt x="2528182" y="9285478"/>
                </a:lnTo>
                <a:lnTo>
                  <a:pt x="1957967" y="9000371"/>
                </a:lnTo>
                <a:lnTo>
                  <a:pt x="1957967" y="8234944"/>
                </a:lnTo>
                <a:lnTo>
                  <a:pt x="2528182" y="7949836"/>
                </a:lnTo>
                <a:close/>
                <a:moveTo>
                  <a:pt x="3211291" y="10550703"/>
                </a:moveTo>
                <a:lnTo>
                  <a:pt x="3211291" y="11316129"/>
                </a:lnTo>
                <a:lnTo>
                  <a:pt x="2641078" y="11601236"/>
                </a:lnTo>
                <a:lnTo>
                  <a:pt x="2070863" y="11316129"/>
                </a:lnTo>
                <a:lnTo>
                  <a:pt x="2070863" y="10550703"/>
                </a:lnTo>
                <a:lnTo>
                  <a:pt x="2641078" y="10265595"/>
                </a:lnTo>
                <a:close/>
                <a:moveTo>
                  <a:pt x="3293340" y="3566626"/>
                </a:moveTo>
                <a:lnTo>
                  <a:pt x="3293340" y="4332052"/>
                </a:lnTo>
                <a:lnTo>
                  <a:pt x="2723126" y="4617157"/>
                </a:lnTo>
                <a:lnTo>
                  <a:pt x="2152911" y="4332052"/>
                </a:lnTo>
                <a:lnTo>
                  <a:pt x="2152911" y="3566626"/>
                </a:lnTo>
                <a:lnTo>
                  <a:pt x="2723126" y="3281518"/>
                </a:lnTo>
                <a:close/>
                <a:moveTo>
                  <a:pt x="3335587" y="1234390"/>
                </a:moveTo>
                <a:lnTo>
                  <a:pt x="3335587" y="1999816"/>
                </a:lnTo>
                <a:lnTo>
                  <a:pt x="2765373" y="2284923"/>
                </a:lnTo>
                <a:lnTo>
                  <a:pt x="2195158" y="1999816"/>
                </a:lnTo>
                <a:lnTo>
                  <a:pt x="2195158" y="1234390"/>
                </a:lnTo>
                <a:lnTo>
                  <a:pt x="2765373" y="949282"/>
                </a:lnTo>
                <a:close/>
                <a:moveTo>
                  <a:pt x="3675268" y="7008037"/>
                </a:moveTo>
                <a:lnTo>
                  <a:pt x="3675268" y="7773463"/>
                </a:lnTo>
                <a:lnTo>
                  <a:pt x="3105054" y="8058570"/>
                </a:lnTo>
                <a:lnTo>
                  <a:pt x="2534839" y="7773462"/>
                </a:lnTo>
                <a:lnTo>
                  <a:pt x="2534839" y="7008036"/>
                </a:lnTo>
                <a:lnTo>
                  <a:pt x="3105054" y="6722929"/>
                </a:lnTo>
                <a:close/>
                <a:moveTo>
                  <a:pt x="3808548" y="9354400"/>
                </a:moveTo>
                <a:lnTo>
                  <a:pt x="3808548" y="10119826"/>
                </a:lnTo>
                <a:lnTo>
                  <a:pt x="3238334" y="10404933"/>
                </a:lnTo>
                <a:lnTo>
                  <a:pt x="2668121" y="10119826"/>
                </a:lnTo>
                <a:lnTo>
                  <a:pt x="2668121" y="9354400"/>
                </a:lnTo>
                <a:lnTo>
                  <a:pt x="3238334" y="9069292"/>
                </a:lnTo>
                <a:close/>
                <a:moveTo>
                  <a:pt x="3851887" y="4749222"/>
                </a:moveTo>
                <a:lnTo>
                  <a:pt x="3851887" y="5514648"/>
                </a:lnTo>
                <a:lnTo>
                  <a:pt x="3281673" y="5799755"/>
                </a:lnTo>
                <a:lnTo>
                  <a:pt x="2711459" y="5514648"/>
                </a:lnTo>
                <a:lnTo>
                  <a:pt x="2711459" y="4749221"/>
                </a:lnTo>
                <a:lnTo>
                  <a:pt x="3281673" y="4464114"/>
                </a:lnTo>
                <a:close/>
                <a:moveTo>
                  <a:pt x="3857817" y="11713604"/>
                </a:moveTo>
                <a:lnTo>
                  <a:pt x="3857817" y="12192002"/>
                </a:lnTo>
                <a:lnTo>
                  <a:pt x="2717389" y="12192002"/>
                </a:lnTo>
                <a:lnTo>
                  <a:pt x="2717389" y="11713604"/>
                </a:lnTo>
                <a:lnTo>
                  <a:pt x="3287602" y="11428496"/>
                </a:lnTo>
                <a:close/>
                <a:moveTo>
                  <a:pt x="3914543" y="2431331"/>
                </a:moveTo>
                <a:lnTo>
                  <a:pt x="3914543" y="3196757"/>
                </a:lnTo>
                <a:lnTo>
                  <a:pt x="3344330" y="3481865"/>
                </a:lnTo>
                <a:lnTo>
                  <a:pt x="2774115" y="3196757"/>
                </a:lnTo>
                <a:lnTo>
                  <a:pt x="2774115" y="2431331"/>
                </a:lnTo>
                <a:lnTo>
                  <a:pt x="3344330" y="2146223"/>
                </a:lnTo>
                <a:close/>
                <a:moveTo>
                  <a:pt x="4047484" y="53719"/>
                </a:moveTo>
                <a:lnTo>
                  <a:pt x="4047484" y="819145"/>
                </a:lnTo>
                <a:lnTo>
                  <a:pt x="3477269" y="1104252"/>
                </a:lnTo>
                <a:lnTo>
                  <a:pt x="2907054" y="819145"/>
                </a:lnTo>
                <a:lnTo>
                  <a:pt x="2907054" y="53719"/>
                </a:lnTo>
                <a:lnTo>
                  <a:pt x="3014491" y="0"/>
                </a:lnTo>
                <a:lnTo>
                  <a:pt x="3940048" y="0"/>
                </a:lnTo>
                <a:close/>
                <a:moveTo>
                  <a:pt x="4330836" y="8148251"/>
                </a:moveTo>
                <a:lnTo>
                  <a:pt x="4330836" y="8913677"/>
                </a:lnTo>
                <a:lnTo>
                  <a:pt x="3760620" y="9198784"/>
                </a:lnTo>
                <a:lnTo>
                  <a:pt x="3190405" y="8913677"/>
                </a:lnTo>
                <a:lnTo>
                  <a:pt x="3190406" y="8148251"/>
                </a:lnTo>
                <a:lnTo>
                  <a:pt x="3760620" y="7863143"/>
                </a:lnTo>
                <a:close/>
                <a:moveTo>
                  <a:pt x="4389215" y="5927966"/>
                </a:moveTo>
                <a:lnTo>
                  <a:pt x="4389215" y="6693392"/>
                </a:lnTo>
                <a:lnTo>
                  <a:pt x="3818999" y="6978499"/>
                </a:lnTo>
                <a:lnTo>
                  <a:pt x="3248786" y="6693392"/>
                </a:lnTo>
                <a:lnTo>
                  <a:pt x="3248786" y="5927966"/>
                </a:lnTo>
                <a:lnTo>
                  <a:pt x="3818999" y="5642858"/>
                </a:lnTo>
                <a:close/>
                <a:moveTo>
                  <a:pt x="4464324" y="10550702"/>
                </a:moveTo>
                <a:lnTo>
                  <a:pt x="4464324" y="11316128"/>
                </a:lnTo>
                <a:lnTo>
                  <a:pt x="3894108" y="11601235"/>
                </a:lnTo>
                <a:lnTo>
                  <a:pt x="3323894" y="11316128"/>
                </a:lnTo>
                <a:lnTo>
                  <a:pt x="3323894" y="10550702"/>
                </a:lnTo>
                <a:lnTo>
                  <a:pt x="3894108" y="10265594"/>
                </a:lnTo>
                <a:close/>
                <a:moveTo>
                  <a:pt x="4515401" y="3617793"/>
                </a:moveTo>
                <a:lnTo>
                  <a:pt x="4515401" y="4383218"/>
                </a:lnTo>
                <a:lnTo>
                  <a:pt x="3945187" y="4668324"/>
                </a:lnTo>
                <a:lnTo>
                  <a:pt x="3374972" y="4383218"/>
                </a:lnTo>
                <a:lnTo>
                  <a:pt x="3374972" y="3617793"/>
                </a:lnTo>
                <a:lnTo>
                  <a:pt x="3945187" y="3332685"/>
                </a:lnTo>
                <a:close/>
                <a:moveTo>
                  <a:pt x="4558878" y="1288339"/>
                </a:moveTo>
                <a:lnTo>
                  <a:pt x="4558878" y="2053765"/>
                </a:lnTo>
                <a:lnTo>
                  <a:pt x="3988663" y="2338872"/>
                </a:lnTo>
                <a:lnTo>
                  <a:pt x="3418448" y="2053765"/>
                </a:lnTo>
                <a:lnTo>
                  <a:pt x="3418448" y="1288339"/>
                </a:lnTo>
                <a:lnTo>
                  <a:pt x="3988663" y="1003231"/>
                </a:lnTo>
                <a:close/>
              </a:path>
            </a:pathLst>
          </a:cu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2EA8D-9DA8-4589-AFC5-AB2AE7350644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SOMMAIRE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A83F17BD-31F6-41FC-BB85-E14D92471B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899710"/>
                  </p:ext>
                </p:extLst>
              </p:nvPr>
            </p:nvGraphicFramePr>
            <p:xfrm>
              <a:off x="1572387" y="3685238"/>
              <a:ext cx="3048000" cy="1714500"/>
            </p:xfrm>
            <a:graphic>
              <a:graphicData uri="http://schemas.microsoft.com/office/powerpoint/2016/slidezoom">
                <pslz:sldZm>
                  <pslz:sldZmObj sldId="257" cId="3909825924">
                    <pslz:zmPr id="{6E2BA011-5964-4983-8048-BBF52700DA6A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83F17BD-31F6-41FC-BB85-E14D92471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2387" y="3685238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728D4A5-51EF-48C2-83FD-DB8713C9D6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5893572"/>
                  </p:ext>
                </p:extLst>
              </p:nvPr>
            </p:nvGraphicFramePr>
            <p:xfrm>
              <a:off x="4843817" y="3685808"/>
              <a:ext cx="3048000" cy="1714500"/>
            </p:xfrm>
            <a:graphic>
              <a:graphicData uri="http://schemas.microsoft.com/office/powerpoint/2016/slidezoom">
                <pslz:sldZm>
                  <pslz:sldZmObj sldId="258" cId="3268354304">
                    <pslz:zmPr id="{797BA5EF-0219-42B1-B44B-1C09192461C8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728D4A5-51EF-48C2-83FD-DB8713C9D6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43817" y="3685808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6E8439A-E39F-4EA3-B539-553FED532746}"/>
              </a:ext>
            </a:extLst>
          </p:cNvPr>
          <p:cNvSpPr/>
          <p:nvPr/>
        </p:nvSpPr>
        <p:spPr>
          <a:xfrm>
            <a:off x="4620387" y="135222"/>
            <a:ext cx="2942462" cy="573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SOMMAIRE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diapositive 13">
                <a:extLst>
                  <a:ext uri="{FF2B5EF4-FFF2-40B4-BE49-F238E27FC236}">
                    <a16:creationId xmlns:a16="http://schemas.microsoft.com/office/drawing/2014/main" id="{C08796A8-35ED-4725-9CA0-8D73A552C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401192"/>
                  </p:ext>
                </p:extLst>
              </p:nvPr>
            </p:nvGraphicFramePr>
            <p:xfrm>
              <a:off x="8112365" y="3687821"/>
              <a:ext cx="3048000" cy="1714500"/>
            </p:xfrm>
            <a:graphic>
              <a:graphicData uri="http://schemas.microsoft.com/office/powerpoint/2016/slidezoom">
                <pslz:sldZm>
                  <pslz:sldZmObj sldId="260" cId="3007470423">
                    <pslz:zmPr id="{AC170021-093F-475E-B605-40814ABB6C41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diapositive 1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C08796A8-35ED-4725-9CA0-8D73A552C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12365" y="3687821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Zoom de diapositive 27">
                <a:extLst>
                  <a:ext uri="{FF2B5EF4-FFF2-40B4-BE49-F238E27FC236}">
                    <a16:creationId xmlns:a16="http://schemas.microsoft.com/office/drawing/2014/main" id="{FC385D01-4625-4A2E-A288-E8A2A8DFD8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9827975"/>
                  </p:ext>
                </p:extLst>
              </p:nvPr>
            </p:nvGraphicFramePr>
            <p:xfrm>
              <a:off x="11380911" y="3685238"/>
              <a:ext cx="3048000" cy="1714500"/>
            </p:xfrm>
            <a:graphic>
              <a:graphicData uri="http://schemas.microsoft.com/office/powerpoint/2016/slidezoom">
                <pslz:sldZm>
                  <pslz:sldZmObj sldId="261" cId="2160616693">
                    <pslz:zmPr id="{9FDBEB33-0BB0-4CB8-8CA1-499C2A619656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Zoom de diapositive 2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FC385D01-4625-4A2E-A288-E8A2A8DFD8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380911" y="3685238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CA001C7D-DCBD-4B4A-BE9B-9E07E0544D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8120145"/>
                  </p:ext>
                </p:extLst>
              </p:nvPr>
            </p:nvGraphicFramePr>
            <p:xfrm>
              <a:off x="14649457" y="3682271"/>
              <a:ext cx="3048000" cy="1714500"/>
            </p:xfrm>
            <a:graphic>
              <a:graphicData uri="http://schemas.microsoft.com/office/powerpoint/2016/slidezoom">
                <pslz:sldZm>
                  <pslz:sldZmObj sldId="262" cId="3587317499">
                    <pslz:zmPr id="{CB303C73-8EBA-48FD-AA07-E97393F24DE1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sitive 29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CA001C7D-DCBD-4B4A-BE9B-9E07E0544D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649457" y="3682271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p:pic>
        <p:nvPicPr>
          <p:cNvPr id="32" name="Graphique 31" descr="Flèche : tout droi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1E9113-0EE1-4F46-B33B-53E3748F84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0800000">
            <a:off x="10920680" y="6012324"/>
            <a:ext cx="563880" cy="56388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55B8B6F-069C-4480-B9A5-EE6638EB798D}"/>
              </a:ext>
            </a:extLst>
          </p:cNvPr>
          <p:cNvSpPr/>
          <p:nvPr/>
        </p:nvSpPr>
        <p:spPr>
          <a:xfrm>
            <a:off x="1572387" y="5405584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Une figure fractale 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925B8F-F5E0-46D6-9773-C1492A669DAA}"/>
              </a:ext>
            </a:extLst>
          </p:cNvPr>
          <p:cNvSpPr/>
          <p:nvPr/>
        </p:nvSpPr>
        <p:spPr>
          <a:xfrm>
            <a:off x="4840933" y="5396771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Code séquentiel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B4A760-4A4D-452A-826A-531A8540A6CE}"/>
              </a:ext>
            </a:extLst>
          </p:cNvPr>
          <p:cNvSpPr/>
          <p:nvPr/>
        </p:nvSpPr>
        <p:spPr>
          <a:xfrm>
            <a:off x="8109479" y="5405584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Implémentation CUDA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30CF13-0C40-4521-B449-A7B6F4F9EE7B}"/>
              </a:ext>
            </a:extLst>
          </p:cNvPr>
          <p:cNvSpPr/>
          <p:nvPr/>
        </p:nvSpPr>
        <p:spPr>
          <a:xfrm>
            <a:off x="11375141" y="5405584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Performances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7B107C-B8C8-4D9C-9923-BB3F1CFC5306}"/>
              </a:ext>
            </a:extLst>
          </p:cNvPr>
          <p:cNvSpPr/>
          <p:nvPr/>
        </p:nvSpPr>
        <p:spPr>
          <a:xfrm>
            <a:off x="14649457" y="5393947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Optimisations possibles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8BB70E8-75F4-4F8F-9460-A3181BE6DE73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2169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00D256-EEF2-4EE1-B97A-1D04142C8BF4}"/>
              </a:ext>
            </a:extLst>
          </p:cNvPr>
          <p:cNvSpPr/>
          <p:nvPr/>
        </p:nvSpPr>
        <p:spPr>
          <a:xfrm>
            <a:off x="0" y="-1488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Surface Laptop - Platine">
                <a:extLst>
                  <a:ext uri="{FF2B5EF4-FFF2-40B4-BE49-F238E27FC236}">
                    <a16:creationId xmlns:a16="http://schemas.microsoft.com/office/drawing/2014/main" id="{67B5ADE3-AB58-4559-BD18-86B1127911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12548" y="-2267485"/>
              <a:ext cx="8523644" cy="104093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23644" cy="10409321"/>
                    </a:xfrm>
                    <a:prstGeom prst="rect">
                      <a:avLst/>
                    </a:prstGeom>
                  </am3d:spPr>
                  <am3d:camera>
                    <am3d:pos x="0" y="0" z="6389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2623" d="1000000"/>
                    <am3d:preTrans dx="336127" dy="-7631894" dz="33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2625054" ay="18049" az="172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399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Surface Laptop - Platine">
                <a:extLst>
                  <a:ext uri="{FF2B5EF4-FFF2-40B4-BE49-F238E27FC236}">
                    <a16:creationId xmlns:a16="http://schemas.microsoft.com/office/drawing/2014/main" id="{67B5ADE3-AB58-4559-BD18-86B1127911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2548" y="-2267485"/>
                <a:ext cx="8523644" cy="10409321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12FD6DA-E797-47A4-896B-FDA176F4C55D}"/>
              </a:ext>
            </a:extLst>
          </p:cNvPr>
          <p:cNvSpPr/>
          <p:nvPr/>
        </p:nvSpPr>
        <p:spPr>
          <a:xfrm>
            <a:off x="13540648" y="-891873"/>
            <a:ext cx="6219820" cy="419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186989 (1080p)">
            <a:hlinkClick r:id="" action="ppaction://media"/>
            <a:extLst>
              <a:ext uri="{FF2B5EF4-FFF2-40B4-BE49-F238E27FC236}">
                <a16:creationId xmlns:a16="http://schemas.microsoft.com/office/drawing/2014/main" id="{0DAC80D4-C73E-4E56-8AB2-14AE00B5FB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40649" y="-548973"/>
            <a:ext cx="6219820" cy="34986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E6760-D68F-468A-9AE9-D42BAB7EC143}"/>
              </a:ext>
            </a:extLst>
          </p:cNvPr>
          <p:cNvSpPr/>
          <p:nvPr/>
        </p:nvSpPr>
        <p:spPr>
          <a:xfrm>
            <a:off x="0" y="-1198664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FRACTALE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09B715-7A5F-473A-9670-80AB7A6FDAD5}"/>
              </a:ext>
            </a:extLst>
          </p:cNvPr>
          <p:cNvSpPr/>
          <p:nvPr/>
        </p:nvSpPr>
        <p:spPr>
          <a:xfrm>
            <a:off x="1207602" y="-979589"/>
            <a:ext cx="915022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FRACTALE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81CEC71F-F8AF-4A1B-B2FB-3ED80CA76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7" y="-1089544"/>
            <a:ext cx="1114425" cy="668655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674E-E064-464A-9A59-6A20F38F3F31}"/>
              </a:ext>
            </a:extLst>
          </p:cNvPr>
          <p:cNvSpPr/>
          <p:nvPr/>
        </p:nvSpPr>
        <p:spPr>
          <a:xfrm>
            <a:off x="-1" y="7117899"/>
            <a:ext cx="12192000" cy="10239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2582AE-FCFE-4232-B71B-25ED16AAC9CC}"/>
              </a:ext>
            </a:extLst>
          </p:cNvPr>
          <p:cNvSpPr/>
          <p:nvPr/>
        </p:nvSpPr>
        <p:spPr>
          <a:xfrm>
            <a:off x="6303476" y="7203624"/>
            <a:ext cx="1259373" cy="830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Étudiants :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A63F32-5042-43B2-B0D1-02AAD2201A1F}"/>
              </a:ext>
            </a:extLst>
          </p:cNvPr>
          <p:cNvSpPr/>
          <p:nvPr/>
        </p:nvSpPr>
        <p:spPr>
          <a:xfrm>
            <a:off x="7596186" y="7203624"/>
            <a:ext cx="4495800" cy="830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Jean-Luc LAURENT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Théo BACHELERY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Thomas COSSET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B8FD5AC-66B8-41BC-90C9-6978078DFE74}"/>
              </a:ext>
            </a:extLst>
          </p:cNvPr>
          <p:cNvSpPr/>
          <p:nvPr/>
        </p:nvSpPr>
        <p:spPr>
          <a:xfrm>
            <a:off x="221763" y="7203624"/>
            <a:ext cx="1752600" cy="8305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2023 - 2024</a:t>
            </a:r>
          </a:p>
        </p:txBody>
      </p:sp>
      <p:pic>
        <p:nvPicPr>
          <p:cNvPr id="22" name="Image 21" descr="fractal Art Fractal, Fractal Geometry, Fractal Design, Sacred Geometry, Kaleidoscope Art, Visionary Art, Oeuvre D'art">
            <a:extLst>
              <a:ext uri="{FF2B5EF4-FFF2-40B4-BE49-F238E27FC236}">
                <a16:creationId xmlns:a16="http://schemas.microsoft.com/office/drawing/2014/main" id="{2DFEBDD9-C4EC-4733-9F08-58AC5077E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0"/>
          <a:stretch>
            <a:fillRect/>
          </a:stretch>
        </p:blipFill>
        <p:spPr bwMode="auto">
          <a:xfrm rot="16200000">
            <a:off x="3816562" y="-3622829"/>
            <a:ext cx="4558878" cy="12192002"/>
          </a:xfrm>
          <a:custGeom>
            <a:avLst/>
            <a:gdLst>
              <a:gd name="connsiteX0" fmla="*/ 1140431 w 4558878"/>
              <a:gd name="connsiteY0" fmla="*/ 7085951 h 12192002"/>
              <a:gd name="connsiteX1" fmla="*/ 1140430 w 4558878"/>
              <a:gd name="connsiteY1" fmla="*/ 7851377 h 12192002"/>
              <a:gd name="connsiteX2" fmla="*/ 570215 w 4558878"/>
              <a:gd name="connsiteY2" fmla="*/ 8136484 h 12192002"/>
              <a:gd name="connsiteX3" fmla="*/ 0 w 4558878"/>
              <a:gd name="connsiteY3" fmla="*/ 7851377 h 12192002"/>
              <a:gd name="connsiteX4" fmla="*/ 1 w 4558878"/>
              <a:gd name="connsiteY4" fmla="*/ 7085951 h 12192002"/>
              <a:gd name="connsiteX5" fmla="*/ 570216 w 4558878"/>
              <a:gd name="connsiteY5" fmla="*/ 6800843 h 12192002"/>
              <a:gd name="connsiteX6" fmla="*/ 1242436 w 4558878"/>
              <a:gd name="connsiteY6" fmla="*/ 9453717 h 12192002"/>
              <a:gd name="connsiteX7" fmla="*/ 1242436 w 4558878"/>
              <a:gd name="connsiteY7" fmla="*/ 10219143 h 12192002"/>
              <a:gd name="connsiteX8" fmla="*/ 672221 w 4558878"/>
              <a:gd name="connsiteY8" fmla="*/ 10504250 h 12192002"/>
              <a:gd name="connsiteX9" fmla="*/ 102006 w 4558878"/>
              <a:gd name="connsiteY9" fmla="*/ 10219142 h 12192002"/>
              <a:gd name="connsiteX10" fmla="*/ 102006 w 4558878"/>
              <a:gd name="connsiteY10" fmla="*/ 9453716 h 12192002"/>
              <a:gd name="connsiteX11" fmla="*/ 672221 w 4558878"/>
              <a:gd name="connsiteY11" fmla="*/ 9168609 h 12192002"/>
              <a:gd name="connsiteX12" fmla="*/ 1274170 w 4558878"/>
              <a:gd name="connsiteY12" fmla="*/ 4646694 h 12192002"/>
              <a:gd name="connsiteX13" fmla="*/ 1274170 w 4558878"/>
              <a:gd name="connsiteY13" fmla="*/ 5412121 h 12192002"/>
              <a:gd name="connsiteX14" fmla="*/ 703955 w 4558878"/>
              <a:gd name="connsiteY14" fmla="*/ 5697227 h 12192002"/>
              <a:gd name="connsiteX15" fmla="*/ 133740 w 4558878"/>
              <a:gd name="connsiteY15" fmla="*/ 5412121 h 12192002"/>
              <a:gd name="connsiteX16" fmla="*/ 133740 w 4558878"/>
              <a:gd name="connsiteY16" fmla="*/ 4646694 h 12192002"/>
              <a:gd name="connsiteX17" fmla="*/ 703955 w 4558878"/>
              <a:gd name="connsiteY17" fmla="*/ 4361588 h 12192002"/>
              <a:gd name="connsiteX18" fmla="*/ 1366138 w 4558878"/>
              <a:gd name="connsiteY18" fmla="*/ 11776108 h 12192002"/>
              <a:gd name="connsiteX19" fmla="*/ 1366138 w 4558878"/>
              <a:gd name="connsiteY19" fmla="*/ 12192002 h 12192002"/>
              <a:gd name="connsiteX20" fmla="*/ 225708 w 4558878"/>
              <a:gd name="connsiteY20" fmla="*/ 12192001 h 12192002"/>
              <a:gd name="connsiteX21" fmla="*/ 225708 w 4558878"/>
              <a:gd name="connsiteY21" fmla="*/ 11776107 h 12192002"/>
              <a:gd name="connsiteX22" fmla="*/ 795923 w 4558878"/>
              <a:gd name="connsiteY22" fmla="*/ 11491000 h 12192002"/>
              <a:gd name="connsiteX23" fmla="*/ 1390911 w 4558878"/>
              <a:gd name="connsiteY23" fmla="*/ 2262978 h 12192002"/>
              <a:gd name="connsiteX24" fmla="*/ 1390911 w 4558878"/>
              <a:gd name="connsiteY24" fmla="*/ 3028404 h 12192002"/>
              <a:gd name="connsiteX25" fmla="*/ 820696 w 4558878"/>
              <a:gd name="connsiteY25" fmla="*/ 3313510 h 12192002"/>
              <a:gd name="connsiteX26" fmla="*/ 250481 w 4558878"/>
              <a:gd name="connsiteY26" fmla="*/ 3028404 h 12192002"/>
              <a:gd name="connsiteX27" fmla="*/ 250481 w 4558878"/>
              <a:gd name="connsiteY27" fmla="*/ 2262978 h 12192002"/>
              <a:gd name="connsiteX28" fmla="*/ 820696 w 4558878"/>
              <a:gd name="connsiteY28" fmla="*/ 1977870 h 12192002"/>
              <a:gd name="connsiteX29" fmla="*/ 1502727 w 4558878"/>
              <a:gd name="connsiteY29" fmla="*/ 0 h 12192002"/>
              <a:gd name="connsiteX30" fmla="*/ 1502727 w 4558878"/>
              <a:gd name="connsiteY30" fmla="*/ 664174 h 12192002"/>
              <a:gd name="connsiteX31" fmla="*/ 932512 w 4558878"/>
              <a:gd name="connsiteY31" fmla="*/ 949281 h 12192002"/>
              <a:gd name="connsiteX32" fmla="*/ 362297 w 4558878"/>
              <a:gd name="connsiteY32" fmla="*/ 664174 h 12192002"/>
              <a:gd name="connsiteX33" fmla="*/ 362297 w 4558878"/>
              <a:gd name="connsiteY33" fmla="*/ 0 h 12192002"/>
              <a:gd name="connsiteX34" fmla="*/ 1812651 w 4558878"/>
              <a:gd name="connsiteY34" fmla="*/ 8304723 h 12192002"/>
              <a:gd name="connsiteX35" fmla="*/ 1812651 w 4558878"/>
              <a:gd name="connsiteY35" fmla="*/ 9070150 h 12192002"/>
              <a:gd name="connsiteX36" fmla="*/ 1242436 w 4558878"/>
              <a:gd name="connsiteY36" fmla="*/ 9355257 h 12192002"/>
              <a:gd name="connsiteX37" fmla="*/ 672221 w 4558878"/>
              <a:gd name="connsiteY37" fmla="*/ 9070150 h 12192002"/>
              <a:gd name="connsiteX38" fmla="*/ 672221 w 4558878"/>
              <a:gd name="connsiteY38" fmla="*/ 8304723 h 12192002"/>
              <a:gd name="connsiteX39" fmla="*/ 1242436 w 4558878"/>
              <a:gd name="connsiteY39" fmla="*/ 8019615 h 12192002"/>
              <a:gd name="connsiteX40" fmla="*/ 1855962 w 4558878"/>
              <a:gd name="connsiteY40" fmla="*/ 5842558 h 12192002"/>
              <a:gd name="connsiteX41" fmla="*/ 1855961 w 4558878"/>
              <a:gd name="connsiteY41" fmla="*/ 6607984 h 12192002"/>
              <a:gd name="connsiteX42" fmla="*/ 1285746 w 4558878"/>
              <a:gd name="connsiteY42" fmla="*/ 6893091 h 12192002"/>
              <a:gd name="connsiteX43" fmla="*/ 715532 w 4558878"/>
              <a:gd name="connsiteY43" fmla="*/ 6607984 h 12192002"/>
              <a:gd name="connsiteX44" fmla="*/ 715532 w 4558878"/>
              <a:gd name="connsiteY44" fmla="*/ 5842558 h 12192002"/>
              <a:gd name="connsiteX45" fmla="*/ 1285747 w 4558878"/>
              <a:gd name="connsiteY45" fmla="*/ 5557450 h 12192002"/>
              <a:gd name="connsiteX46" fmla="*/ 1936354 w 4558878"/>
              <a:gd name="connsiteY46" fmla="*/ 3482607 h 12192002"/>
              <a:gd name="connsiteX47" fmla="*/ 1936354 w 4558878"/>
              <a:gd name="connsiteY47" fmla="*/ 4248032 h 12192002"/>
              <a:gd name="connsiteX48" fmla="*/ 1366139 w 4558878"/>
              <a:gd name="connsiteY48" fmla="*/ 4533137 h 12192002"/>
              <a:gd name="connsiteX49" fmla="*/ 795924 w 4558878"/>
              <a:gd name="connsiteY49" fmla="*/ 4248032 h 12192002"/>
              <a:gd name="connsiteX50" fmla="*/ 795924 w 4558878"/>
              <a:gd name="connsiteY50" fmla="*/ 3482606 h 12192002"/>
              <a:gd name="connsiteX51" fmla="*/ 1366139 w 4558878"/>
              <a:gd name="connsiteY51" fmla="*/ 3197499 h 12192002"/>
              <a:gd name="connsiteX52" fmla="*/ 1961125 w 4558878"/>
              <a:gd name="connsiteY52" fmla="*/ 10616843 h 12192002"/>
              <a:gd name="connsiteX53" fmla="*/ 1961125 w 4558878"/>
              <a:gd name="connsiteY53" fmla="*/ 11382269 h 12192002"/>
              <a:gd name="connsiteX54" fmla="*/ 1390910 w 4558878"/>
              <a:gd name="connsiteY54" fmla="*/ 11667376 h 12192002"/>
              <a:gd name="connsiteX55" fmla="*/ 820695 w 4558878"/>
              <a:gd name="connsiteY55" fmla="*/ 11382269 h 12192002"/>
              <a:gd name="connsiteX56" fmla="*/ 820695 w 4558878"/>
              <a:gd name="connsiteY56" fmla="*/ 10616843 h 12192002"/>
              <a:gd name="connsiteX57" fmla="*/ 1390910 w 4558878"/>
              <a:gd name="connsiteY57" fmla="*/ 10331735 h 12192002"/>
              <a:gd name="connsiteX58" fmla="*/ 2106114 w 4558878"/>
              <a:gd name="connsiteY58" fmla="*/ 1145558 h 12192002"/>
              <a:gd name="connsiteX59" fmla="*/ 2106114 w 4558878"/>
              <a:gd name="connsiteY59" fmla="*/ 1910984 h 12192002"/>
              <a:gd name="connsiteX60" fmla="*/ 1535899 w 4558878"/>
              <a:gd name="connsiteY60" fmla="*/ 2196090 h 12192002"/>
              <a:gd name="connsiteX61" fmla="*/ 965684 w 4558878"/>
              <a:gd name="connsiteY61" fmla="*/ 1910984 h 12192002"/>
              <a:gd name="connsiteX62" fmla="*/ 965684 w 4558878"/>
              <a:gd name="connsiteY62" fmla="*/ 1145558 h 12192002"/>
              <a:gd name="connsiteX63" fmla="*/ 1535899 w 4558878"/>
              <a:gd name="connsiteY63" fmla="*/ 860450 h 12192002"/>
              <a:gd name="connsiteX64" fmla="*/ 2431049 w 4558878"/>
              <a:gd name="connsiteY64" fmla="*/ 7032867 h 12192002"/>
              <a:gd name="connsiteX65" fmla="*/ 2431049 w 4558878"/>
              <a:gd name="connsiteY65" fmla="*/ 7798293 h 12192002"/>
              <a:gd name="connsiteX66" fmla="*/ 1860834 w 4558878"/>
              <a:gd name="connsiteY66" fmla="*/ 8083400 h 12192002"/>
              <a:gd name="connsiteX67" fmla="*/ 1290619 w 4558878"/>
              <a:gd name="connsiteY67" fmla="*/ 7798293 h 12192002"/>
              <a:gd name="connsiteX68" fmla="*/ 1290619 w 4558878"/>
              <a:gd name="connsiteY68" fmla="*/ 7032867 h 12192002"/>
              <a:gd name="connsiteX69" fmla="*/ 1860834 w 4558878"/>
              <a:gd name="connsiteY69" fmla="*/ 6747759 h 12192002"/>
              <a:gd name="connsiteX70" fmla="*/ 2515602 w 4558878"/>
              <a:gd name="connsiteY70" fmla="*/ 9401073 h 12192002"/>
              <a:gd name="connsiteX71" fmla="*/ 2515602 w 4558878"/>
              <a:gd name="connsiteY71" fmla="*/ 10166499 h 12192002"/>
              <a:gd name="connsiteX72" fmla="*/ 1945387 w 4558878"/>
              <a:gd name="connsiteY72" fmla="*/ 10451606 h 12192002"/>
              <a:gd name="connsiteX73" fmla="*/ 1375172 w 4558878"/>
              <a:gd name="connsiteY73" fmla="*/ 10166499 h 12192002"/>
              <a:gd name="connsiteX74" fmla="*/ 1375172 w 4558878"/>
              <a:gd name="connsiteY74" fmla="*/ 9401073 h 12192002"/>
              <a:gd name="connsiteX75" fmla="*/ 1945387 w 4558878"/>
              <a:gd name="connsiteY75" fmla="*/ 9115965 h 12192002"/>
              <a:gd name="connsiteX76" fmla="*/ 2531341 w 4558878"/>
              <a:gd name="connsiteY76" fmla="*/ 4646694 h 12192002"/>
              <a:gd name="connsiteX77" fmla="*/ 2531341 w 4558878"/>
              <a:gd name="connsiteY77" fmla="*/ 5412121 h 12192002"/>
              <a:gd name="connsiteX78" fmla="*/ 1961125 w 4558878"/>
              <a:gd name="connsiteY78" fmla="*/ 5697227 h 12192002"/>
              <a:gd name="connsiteX79" fmla="*/ 1390911 w 4558878"/>
              <a:gd name="connsiteY79" fmla="*/ 5412121 h 12192002"/>
              <a:gd name="connsiteX80" fmla="*/ 1390911 w 4558878"/>
              <a:gd name="connsiteY80" fmla="*/ 4646694 h 12192002"/>
              <a:gd name="connsiteX81" fmla="*/ 1961125 w 4558878"/>
              <a:gd name="connsiteY81" fmla="*/ 4361588 h 12192002"/>
              <a:gd name="connsiteX82" fmla="*/ 2618578 w 4558878"/>
              <a:gd name="connsiteY82" fmla="*/ 11742721 h 12192002"/>
              <a:gd name="connsiteX83" fmla="*/ 2618578 w 4558878"/>
              <a:gd name="connsiteY83" fmla="*/ 12192002 h 12192002"/>
              <a:gd name="connsiteX84" fmla="*/ 1478148 w 4558878"/>
              <a:gd name="connsiteY84" fmla="*/ 12192002 h 12192002"/>
              <a:gd name="connsiteX85" fmla="*/ 1478148 w 4558878"/>
              <a:gd name="connsiteY85" fmla="*/ 11742721 h 12192002"/>
              <a:gd name="connsiteX86" fmla="*/ 2048363 w 4558878"/>
              <a:gd name="connsiteY86" fmla="*/ 11457613 h 12192002"/>
              <a:gd name="connsiteX87" fmla="*/ 2679580 w 4558878"/>
              <a:gd name="connsiteY87" fmla="*/ 2379104 h 12192002"/>
              <a:gd name="connsiteX88" fmla="*/ 2679580 w 4558878"/>
              <a:gd name="connsiteY88" fmla="*/ 3144531 h 12192002"/>
              <a:gd name="connsiteX89" fmla="*/ 2109365 w 4558878"/>
              <a:gd name="connsiteY89" fmla="*/ 3429637 h 12192002"/>
              <a:gd name="connsiteX90" fmla="*/ 1539150 w 4558878"/>
              <a:gd name="connsiteY90" fmla="*/ 3144531 h 12192002"/>
              <a:gd name="connsiteX91" fmla="*/ 1539150 w 4558878"/>
              <a:gd name="connsiteY91" fmla="*/ 2379104 h 12192002"/>
              <a:gd name="connsiteX92" fmla="*/ 2109365 w 4558878"/>
              <a:gd name="connsiteY92" fmla="*/ 2093996 h 12192002"/>
              <a:gd name="connsiteX93" fmla="*/ 2800852 w 4558878"/>
              <a:gd name="connsiteY93" fmla="*/ 0 h 12192002"/>
              <a:gd name="connsiteX94" fmla="*/ 2800852 w 4558878"/>
              <a:gd name="connsiteY94" fmla="*/ 758032 h 12192002"/>
              <a:gd name="connsiteX95" fmla="*/ 2230637 w 4558878"/>
              <a:gd name="connsiteY95" fmla="*/ 1043139 h 12192002"/>
              <a:gd name="connsiteX96" fmla="*/ 1660422 w 4558878"/>
              <a:gd name="connsiteY96" fmla="*/ 758032 h 12192002"/>
              <a:gd name="connsiteX97" fmla="*/ 1660422 w 4558878"/>
              <a:gd name="connsiteY97" fmla="*/ 0 h 12192002"/>
              <a:gd name="connsiteX98" fmla="*/ 3097394 w 4558878"/>
              <a:gd name="connsiteY98" fmla="*/ 5825654 h 12192002"/>
              <a:gd name="connsiteX99" fmla="*/ 3097394 w 4558878"/>
              <a:gd name="connsiteY99" fmla="*/ 6591080 h 12192002"/>
              <a:gd name="connsiteX100" fmla="*/ 2527179 w 4558878"/>
              <a:gd name="connsiteY100" fmla="*/ 6876186 h 12192002"/>
              <a:gd name="connsiteX101" fmla="*/ 1956964 w 4558878"/>
              <a:gd name="connsiteY101" fmla="*/ 6591079 h 12192002"/>
              <a:gd name="connsiteX102" fmla="*/ 1956965 w 4558878"/>
              <a:gd name="connsiteY102" fmla="*/ 5825653 h 12192002"/>
              <a:gd name="connsiteX103" fmla="*/ 2527180 w 4558878"/>
              <a:gd name="connsiteY103" fmla="*/ 5540546 h 12192002"/>
              <a:gd name="connsiteX104" fmla="*/ 3098396 w 4558878"/>
              <a:gd name="connsiteY104" fmla="*/ 8234945 h 12192002"/>
              <a:gd name="connsiteX105" fmla="*/ 3098395 w 4558878"/>
              <a:gd name="connsiteY105" fmla="*/ 9000371 h 12192002"/>
              <a:gd name="connsiteX106" fmla="*/ 2528182 w 4558878"/>
              <a:gd name="connsiteY106" fmla="*/ 9285478 h 12192002"/>
              <a:gd name="connsiteX107" fmla="*/ 1957967 w 4558878"/>
              <a:gd name="connsiteY107" fmla="*/ 9000371 h 12192002"/>
              <a:gd name="connsiteX108" fmla="*/ 1957967 w 4558878"/>
              <a:gd name="connsiteY108" fmla="*/ 8234944 h 12192002"/>
              <a:gd name="connsiteX109" fmla="*/ 2528182 w 4558878"/>
              <a:gd name="connsiteY109" fmla="*/ 7949836 h 12192002"/>
              <a:gd name="connsiteX110" fmla="*/ 3211291 w 4558878"/>
              <a:gd name="connsiteY110" fmla="*/ 10550703 h 12192002"/>
              <a:gd name="connsiteX111" fmla="*/ 3211291 w 4558878"/>
              <a:gd name="connsiteY111" fmla="*/ 11316129 h 12192002"/>
              <a:gd name="connsiteX112" fmla="*/ 2641078 w 4558878"/>
              <a:gd name="connsiteY112" fmla="*/ 11601236 h 12192002"/>
              <a:gd name="connsiteX113" fmla="*/ 2070863 w 4558878"/>
              <a:gd name="connsiteY113" fmla="*/ 11316129 h 12192002"/>
              <a:gd name="connsiteX114" fmla="*/ 2070863 w 4558878"/>
              <a:gd name="connsiteY114" fmla="*/ 10550703 h 12192002"/>
              <a:gd name="connsiteX115" fmla="*/ 2641078 w 4558878"/>
              <a:gd name="connsiteY115" fmla="*/ 10265595 h 12192002"/>
              <a:gd name="connsiteX116" fmla="*/ 3293340 w 4558878"/>
              <a:gd name="connsiteY116" fmla="*/ 3566626 h 12192002"/>
              <a:gd name="connsiteX117" fmla="*/ 3293340 w 4558878"/>
              <a:gd name="connsiteY117" fmla="*/ 4332052 h 12192002"/>
              <a:gd name="connsiteX118" fmla="*/ 2723126 w 4558878"/>
              <a:gd name="connsiteY118" fmla="*/ 4617157 h 12192002"/>
              <a:gd name="connsiteX119" fmla="*/ 2152911 w 4558878"/>
              <a:gd name="connsiteY119" fmla="*/ 4332052 h 12192002"/>
              <a:gd name="connsiteX120" fmla="*/ 2152911 w 4558878"/>
              <a:gd name="connsiteY120" fmla="*/ 3566626 h 12192002"/>
              <a:gd name="connsiteX121" fmla="*/ 2723126 w 4558878"/>
              <a:gd name="connsiteY121" fmla="*/ 3281518 h 12192002"/>
              <a:gd name="connsiteX122" fmla="*/ 3335587 w 4558878"/>
              <a:gd name="connsiteY122" fmla="*/ 1234390 h 12192002"/>
              <a:gd name="connsiteX123" fmla="*/ 3335587 w 4558878"/>
              <a:gd name="connsiteY123" fmla="*/ 1999816 h 12192002"/>
              <a:gd name="connsiteX124" fmla="*/ 2765373 w 4558878"/>
              <a:gd name="connsiteY124" fmla="*/ 2284923 h 12192002"/>
              <a:gd name="connsiteX125" fmla="*/ 2195158 w 4558878"/>
              <a:gd name="connsiteY125" fmla="*/ 1999816 h 12192002"/>
              <a:gd name="connsiteX126" fmla="*/ 2195158 w 4558878"/>
              <a:gd name="connsiteY126" fmla="*/ 1234390 h 12192002"/>
              <a:gd name="connsiteX127" fmla="*/ 2765373 w 4558878"/>
              <a:gd name="connsiteY127" fmla="*/ 949282 h 12192002"/>
              <a:gd name="connsiteX128" fmla="*/ 3675268 w 4558878"/>
              <a:gd name="connsiteY128" fmla="*/ 7008037 h 12192002"/>
              <a:gd name="connsiteX129" fmla="*/ 3675268 w 4558878"/>
              <a:gd name="connsiteY129" fmla="*/ 7773463 h 12192002"/>
              <a:gd name="connsiteX130" fmla="*/ 3105054 w 4558878"/>
              <a:gd name="connsiteY130" fmla="*/ 8058570 h 12192002"/>
              <a:gd name="connsiteX131" fmla="*/ 2534839 w 4558878"/>
              <a:gd name="connsiteY131" fmla="*/ 7773462 h 12192002"/>
              <a:gd name="connsiteX132" fmla="*/ 2534839 w 4558878"/>
              <a:gd name="connsiteY132" fmla="*/ 7008036 h 12192002"/>
              <a:gd name="connsiteX133" fmla="*/ 3105054 w 4558878"/>
              <a:gd name="connsiteY133" fmla="*/ 6722929 h 12192002"/>
              <a:gd name="connsiteX134" fmla="*/ 3808548 w 4558878"/>
              <a:gd name="connsiteY134" fmla="*/ 9354400 h 12192002"/>
              <a:gd name="connsiteX135" fmla="*/ 3808548 w 4558878"/>
              <a:gd name="connsiteY135" fmla="*/ 10119826 h 12192002"/>
              <a:gd name="connsiteX136" fmla="*/ 3238334 w 4558878"/>
              <a:gd name="connsiteY136" fmla="*/ 10404933 h 12192002"/>
              <a:gd name="connsiteX137" fmla="*/ 2668121 w 4558878"/>
              <a:gd name="connsiteY137" fmla="*/ 10119826 h 12192002"/>
              <a:gd name="connsiteX138" fmla="*/ 2668121 w 4558878"/>
              <a:gd name="connsiteY138" fmla="*/ 9354400 h 12192002"/>
              <a:gd name="connsiteX139" fmla="*/ 3238334 w 4558878"/>
              <a:gd name="connsiteY139" fmla="*/ 9069292 h 12192002"/>
              <a:gd name="connsiteX140" fmla="*/ 3851887 w 4558878"/>
              <a:gd name="connsiteY140" fmla="*/ 4749222 h 12192002"/>
              <a:gd name="connsiteX141" fmla="*/ 3851887 w 4558878"/>
              <a:gd name="connsiteY141" fmla="*/ 5514648 h 12192002"/>
              <a:gd name="connsiteX142" fmla="*/ 3281673 w 4558878"/>
              <a:gd name="connsiteY142" fmla="*/ 5799755 h 12192002"/>
              <a:gd name="connsiteX143" fmla="*/ 2711459 w 4558878"/>
              <a:gd name="connsiteY143" fmla="*/ 5514648 h 12192002"/>
              <a:gd name="connsiteX144" fmla="*/ 2711459 w 4558878"/>
              <a:gd name="connsiteY144" fmla="*/ 4749221 h 12192002"/>
              <a:gd name="connsiteX145" fmla="*/ 3281673 w 4558878"/>
              <a:gd name="connsiteY145" fmla="*/ 4464114 h 12192002"/>
              <a:gd name="connsiteX146" fmla="*/ 3857817 w 4558878"/>
              <a:gd name="connsiteY146" fmla="*/ 11713604 h 12192002"/>
              <a:gd name="connsiteX147" fmla="*/ 3857817 w 4558878"/>
              <a:gd name="connsiteY147" fmla="*/ 12192002 h 12192002"/>
              <a:gd name="connsiteX148" fmla="*/ 2717389 w 4558878"/>
              <a:gd name="connsiteY148" fmla="*/ 12192002 h 12192002"/>
              <a:gd name="connsiteX149" fmla="*/ 2717389 w 4558878"/>
              <a:gd name="connsiteY149" fmla="*/ 11713604 h 12192002"/>
              <a:gd name="connsiteX150" fmla="*/ 3287602 w 4558878"/>
              <a:gd name="connsiteY150" fmla="*/ 11428496 h 12192002"/>
              <a:gd name="connsiteX151" fmla="*/ 3914543 w 4558878"/>
              <a:gd name="connsiteY151" fmla="*/ 2431331 h 12192002"/>
              <a:gd name="connsiteX152" fmla="*/ 3914543 w 4558878"/>
              <a:gd name="connsiteY152" fmla="*/ 3196757 h 12192002"/>
              <a:gd name="connsiteX153" fmla="*/ 3344330 w 4558878"/>
              <a:gd name="connsiteY153" fmla="*/ 3481865 h 12192002"/>
              <a:gd name="connsiteX154" fmla="*/ 2774115 w 4558878"/>
              <a:gd name="connsiteY154" fmla="*/ 3196757 h 12192002"/>
              <a:gd name="connsiteX155" fmla="*/ 2774115 w 4558878"/>
              <a:gd name="connsiteY155" fmla="*/ 2431331 h 12192002"/>
              <a:gd name="connsiteX156" fmla="*/ 3344330 w 4558878"/>
              <a:gd name="connsiteY156" fmla="*/ 2146223 h 12192002"/>
              <a:gd name="connsiteX157" fmla="*/ 4047484 w 4558878"/>
              <a:gd name="connsiteY157" fmla="*/ 53719 h 12192002"/>
              <a:gd name="connsiteX158" fmla="*/ 4047484 w 4558878"/>
              <a:gd name="connsiteY158" fmla="*/ 819145 h 12192002"/>
              <a:gd name="connsiteX159" fmla="*/ 3477269 w 4558878"/>
              <a:gd name="connsiteY159" fmla="*/ 1104252 h 12192002"/>
              <a:gd name="connsiteX160" fmla="*/ 2907054 w 4558878"/>
              <a:gd name="connsiteY160" fmla="*/ 819145 h 12192002"/>
              <a:gd name="connsiteX161" fmla="*/ 2907054 w 4558878"/>
              <a:gd name="connsiteY161" fmla="*/ 53719 h 12192002"/>
              <a:gd name="connsiteX162" fmla="*/ 3014491 w 4558878"/>
              <a:gd name="connsiteY162" fmla="*/ 0 h 12192002"/>
              <a:gd name="connsiteX163" fmla="*/ 3940048 w 4558878"/>
              <a:gd name="connsiteY163" fmla="*/ 0 h 12192002"/>
              <a:gd name="connsiteX164" fmla="*/ 4330836 w 4558878"/>
              <a:gd name="connsiteY164" fmla="*/ 8148251 h 12192002"/>
              <a:gd name="connsiteX165" fmla="*/ 4330836 w 4558878"/>
              <a:gd name="connsiteY165" fmla="*/ 8913677 h 12192002"/>
              <a:gd name="connsiteX166" fmla="*/ 3760620 w 4558878"/>
              <a:gd name="connsiteY166" fmla="*/ 9198784 h 12192002"/>
              <a:gd name="connsiteX167" fmla="*/ 3190405 w 4558878"/>
              <a:gd name="connsiteY167" fmla="*/ 8913677 h 12192002"/>
              <a:gd name="connsiteX168" fmla="*/ 3190406 w 4558878"/>
              <a:gd name="connsiteY168" fmla="*/ 8148251 h 12192002"/>
              <a:gd name="connsiteX169" fmla="*/ 3760620 w 4558878"/>
              <a:gd name="connsiteY169" fmla="*/ 7863143 h 12192002"/>
              <a:gd name="connsiteX170" fmla="*/ 4389215 w 4558878"/>
              <a:gd name="connsiteY170" fmla="*/ 5927966 h 12192002"/>
              <a:gd name="connsiteX171" fmla="*/ 4389215 w 4558878"/>
              <a:gd name="connsiteY171" fmla="*/ 6693392 h 12192002"/>
              <a:gd name="connsiteX172" fmla="*/ 3818999 w 4558878"/>
              <a:gd name="connsiteY172" fmla="*/ 6978499 h 12192002"/>
              <a:gd name="connsiteX173" fmla="*/ 3248786 w 4558878"/>
              <a:gd name="connsiteY173" fmla="*/ 6693392 h 12192002"/>
              <a:gd name="connsiteX174" fmla="*/ 3248786 w 4558878"/>
              <a:gd name="connsiteY174" fmla="*/ 5927966 h 12192002"/>
              <a:gd name="connsiteX175" fmla="*/ 3818999 w 4558878"/>
              <a:gd name="connsiteY175" fmla="*/ 5642858 h 12192002"/>
              <a:gd name="connsiteX176" fmla="*/ 4464324 w 4558878"/>
              <a:gd name="connsiteY176" fmla="*/ 10550702 h 12192002"/>
              <a:gd name="connsiteX177" fmla="*/ 4464324 w 4558878"/>
              <a:gd name="connsiteY177" fmla="*/ 11316128 h 12192002"/>
              <a:gd name="connsiteX178" fmla="*/ 3894108 w 4558878"/>
              <a:gd name="connsiteY178" fmla="*/ 11601235 h 12192002"/>
              <a:gd name="connsiteX179" fmla="*/ 3323894 w 4558878"/>
              <a:gd name="connsiteY179" fmla="*/ 11316128 h 12192002"/>
              <a:gd name="connsiteX180" fmla="*/ 3323894 w 4558878"/>
              <a:gd name="connsiteY180" fmla="*/ 10550702 h 12192002"/>
              <a:gd name="connsiteX181" fmla="*/ 3894108 w 4558878"/>
              <a:gd name="connsiteY181" fmla="*/ 10265594 h 12192002"/>
              <a:gd name="connsiteX182" fmla="*/ 4515401 w 4558878"/>
              <a:gd name="connsiteY182" fmla="*/ 3617793 h 12192002"/>
              <a:gd name="connsiteX183" fmla="*/ 4515401 w 4558878"/>
              <a:gd name="connsiteY183" fmla="*/ 4383218 h 12192002"/>
              <a:gd name="connsiteX184" fmla="*/ 3945187 w 4558878"/>
              <a:gd name="connsiteY184" fmla="*/ 4668324 h 12192002"/>
              <a:gd name="connsiteX185" fmla="*/ 3374972 w 4558878"/>
              <a:gd name="connsiteY185" fmla="*/ 4383218 h 12192002"/>
              <a:gd name="connsiteX186" fmla="*/ 3374972 w 4558878"/>
              <a:gd name="connsiteY186" fmla="*/ 3617793 h 12192002"/>
              <a:gd name="connsiteX187" fmla="*/ 3945187 w 4558878"/>
              <a:gd name="connsiteY187" fmla="*/ 3332685 h 12192002"/>
              <a:gd name="connsiteX188" fmla="*/ 4558878 w 4558878"/>
              <a:gd name="connsiteY188" fmla="*/ 1288339 h 12192002"/>
              <a:gd name="connsiteX189" fmla="*/ 4558878 w 4558878"/>
              <a:gd name="connsiteY189" fmla="*/ 2053765 h 12192002"/>
              <a:gd name="connsiteX190" fmla="*/ 3988663 w 4558878"/>
              <a:gd name="connsiteY190" fmla="*/ 2338872 h 12192002"/>
              <a:gd name="connsiteX191" fmla="*/ 3418448 w 4558878"/>
              <a:gd name="connsiteY191" fmla="*/ 2053765 h 12192002"/>
              <a:gd name="connsiteX192" fmla="*/ 3418448 w 4558878"/>
              <a:gd name="connsiteY192" fmla="*/ 1288339 h 12192002"/>
              <a:gd name="connsiteX193" fmla="*/ 3988663 w 4558878"/>
              <a:gd name="connsiteY193" fmla="*/ 100323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4558878" h="12192002">
                <a:moveTo>
                  <a:pt x="1140431" y="7085951"/>
                </a:moveTo>
                <a:lnTo>
                  <a:pt x="1140430" y="7851377"/>
                </a:lnTo>
                <a:lnTo>
                  <a:pt x="570215" y="8136484"/>
                </a:lnTo>
                <a:lnTo>
                  <a:pt x="0" y="7851377"/>
                </a:lnTo>
                <a:lnTo>
                  <a:pt x="1" y="7085951"/>
                </a:lnTo>
                <a:lnTo>
                  <a:pt x="570216" y="6800843"/>
                </a:lnTo>
                <a:close/>
                <a:moveTo>
                  <a:pt x="1242436" y="9453717"/>
                </a:moveTo>
                <a:lnTo>
                  <a:pt x="1242436" y="10219143"/>
                </a:lnTo>
                <a:lnTo>
                  <a:pt x="672221" y="10504250"/>
                </a:lnTo>
                <a:lnTo>
                  <a:pt x="102006" y="10219142"/>
                </a:lnTo>
                <a:lnTo>
                  <a:pt x="102006" y="9453716"/>
                </a:lnTo>
                <a:lnTo>
                  <a:pt x="672221" y="9168609"/>
                </a:lnTo>
                <a:close/>
                <a:moveTo>
                  <a:pt x="1274170" y="4646694"/>
                </a:moveTo>
                <a:lnTo>
                  <a:pt x="1274170" y="5412121"/>
                </a:lnTo>
                <a:lnTo>
                  <a:pt x="703955" y="5697227"/>
                </a:lnTo>
                <a:lnTo>
                  <a:pt x="133740" y="5412121"/>
                </a:lnTo>
                <a:lnTo>
                  <a:pt x="133740" y="4646694"/>
                </a:lnTo>
                <a:lnTo>
                  <a:pt x="703955" y="4361588"/>
                </a:lnTo>
                <a:close/>
                <a:moveTo>
                  <a:pt x="1366138" y="11776108"/>
                </a:moveTo>
                <a:lnTo>
                  <a:pt x="1366138" y="12192002"/>
                </a:lnTo>
                <a:lnTo>
                  <a:pt x="225708" y="12192001"/>
                </a:lnTo>
                <a:lnTo>
                  <a:pt x="225708" y="11776107"/>
                </a:lnTo>
                <a:lnTo>
                  <a:pt x="795923" y="11491000"/>
                </a:lnTo>
                <a:close/>
                <a:moveTo>
                  <a:pt x="1390911" y="2262978"/>
                </a:moveTo>
                <a:lnTo>
                  <a:pt x="1390911" y="3028404"/>
                </a:lnTo>
                <a:lnTo>
                  <a:pt x="820696" y="3313510"/>
                </a:lnTo>
                <a:lnTo>
                  <a:pt x="250481" y="3028404"/>
                </a:lnTo>
                <a:lnTo>
                  <a:pt x="250481" y="2262978"/>
                </a:lnTo>
                <a:lnTo>
                  <a:pt x="820696" y="1977870"/>
                </a:lnTo>
                <a:close/>
                <a:moveTo>
                  <a:pt x="1502727" y="0"/>
                </a:moveTo>
                <a:lnTo>
                  <a:pt x="1502727" y="664174"/>
                </a:lnTo>
                <a:lnTo>
                  <a:pt x="932512" y="949281"/>
                </a:lnTo>
                <a:lnTo>
                  <a:pt x="362297" y="664174"/>
                </a:lnTo>
                <a:lnTo>
                  <a:pt x="362297" y="0"/>
                </a:lnTo>
                <a:close/>
                <a:moveTo>
                  <a:pt x="1812651" y="8304723"/>
                </a:moveTo>
                <a:lnTo>
                  <a:pt x="1812651" y="9070150"/>
                </a:lnTo>
                <a:lnTo>
                  <a:pt x="1242436" y="9355257"/>
                </a:lnTo>
                <a:lnTo>
                  <a:pt x="672221" y="9070150"/>
                </a:lnTo>
                <a:lnTo>
                  <a:pt x="672221" y="8304723"/>
                </a:lnTo>
                <a:lnTo>
                  <a:pt x="1242436" y="8019615"/>
                </a:lnTo>
                <a:close/>
                <a:moveTo>
                  <a:pt x="1855962" y="5842558"/>
                </a:moveTo>
                <a:lnTo>
                  <a:pt x="1855961" y="6607984"/>
                </a:lnTo>
                <a:lnTo>
                  <a:pt x="1285746" y="6893091"/>
                </a:lnTo>
                <a:lnTo>
                  <a:pt x="715532" y="6607984"/>
                </a:lnTo>
                <a:lnTo>
                  <a:pt x="715532" y="5842558"/>
                </a:lnTo>
                <a:lnTo>
                  <a:pt x="1285747" y="5557450"/>
                </a:lnTo>
                <a:close/>
                <a:moveTo>
                  <a:pt x="1936354" y="3482607"/>
                </a:moveTo>
                <a:lnTo>
                  <a:pt x="1936354" y="4248032"/>
                </a:lnTo>
                <a:lnTo>
                  <a:pt x="1366139" y="4533137"/>
                </a:lnTo>
                <a:lnTo>
                  <a:pt x="795924" y="4248032"/>
                </a:lnTo>
                <a:lnTo>
                  <a:pt x="795924" y="3482606"/>
                </a:lnTo>
                <a:lnTo>
                  <a:pt x="1366139" y="3197499"/>
                </a:lnTo>
                <a:close/>
                <a:moveTo>
                  <a:pt x="1961125" y="10616843"/>
                </a:moveTo>
                <a:lnTo>
                  <a:pt x="1961125" y="11382269"/>
                </a:lnTo>
                <a:lnTo>
                  <a:pt x="1390910" y="11667376"/>
                </a:lnTo>
                <a:lnTo>
                  <a:pt x="820695" y="11382269"/>
                </a:lnTo>
                <a:lnTo>
                  <a:pt x="820695" y="10616843"/>
                </a:lnTo>
                <a:lnTo>
                  <a:pt x="1390910" y="10331735"/>
                </a:lnTo>
                <a:close/>
                <a:moveTo>
                  <a:pt x="2106114" y="1145558"/>
                </a:moveTo>
                <a:lnTo>
                  <a:pt x="2106114" y="1910984"/>
                </a:lnTo>
                <a:lnTo>
                  <a:pt x="1535899" y="2196090"/>
                </a:lnTo>
                <a:lnTo>
                  <a:pt x="965684" y="1910984"/>
                </a:lnTo>
                <a:lnTo>
                  <a:pt x="965684" y="1145558"/>
                </a:lnTo>
                <a:lnTo>
                  <a:pt x="1535899" y="860450"/>
                </a:lnTo>
                <a:close/>
                <a:moveTo>
                  <a:pt x="2431049" y="7032867"/>
                </a:moveTo>
                <a:lnTo>
                  <a:pt x="2431049" y="7798293"/>
                </a:lnTo>
                <a:lnTo>
                  <a:pt x="1860834" y="8083400"/>
                </a:lnTo>
                <a:lnTo>
                  <a:pt x="1290619" y="7798293"/>
                </a:lnTo>
                <a:lnTo>
                  <a:pt x="1290619" y="7032867"/>
                </a:lnTo>
                <a:lnTo>
                  <a:pt x="1860834" y="6747759"/>
                </a:lnTo>
                <a:close/>
                <a:moveTo>
                  <a:pt x="2515602" y="9401073"/>
                </a:moveTo>
                <a:lnTo>
                  <a:pt x="2515602" y="10166499"/>
                </a:lnTo>
                <a:lnTo>
                  <a:pt x="1945387" y="10451606"/>
                </a:lnTo>
                <a:lnTo>
                  <a:pt x="1375172" y="10166499"/>
                </a:lnTo>
                <a:lnTo>
                  <a:pt x="1375172" y="9401073"/>
                </a:lnTo>
                <a:lnTo>
                  <a:pt x="1945387" y="9115965"/>
                </a:lnTo>
                <a:close/>
                <a:moveTo>
                  <a:pt x="2531341" y="4646694"/>
                </a:moveTo>
                <a:lnTo>
                  <a:pt x="2531341" y="5412121"/>
                </a:lnTo>
                <a:lnTo>
                  <a:pt x="1961125" y="5697227"/>
                </a:lnTo>
                <a:lnTo>
                  <a:pt x="1390911" y="5412121"/>
                </a:lnTo>
                <a:lnTo>
                  <a:pt x="1390911" y="4646694"/>
                </a:lnTo>
                <a:lnTo>
                  <a:pt x="1961125" y="4361588"/>
                </a:lnTo>
                <a:close/>
                <a:moveTo>
                  <a:pt x="2618578" y="11742721"/>
                </a:moveTo>
                <a:lnTo>
                  <a:pt x="2618578" y="12192002"/>
                </a:lnTo>
                <a:lnTo>
                  <a:pt x="1478148" y="12192002"/>
                </a:lnTo>
                <a:lnTo>
                  <a:pt x="1478148" y="11742721"/>
                </a:lnTo>
                <a:lnTo>
                  <a:pt x="2048363" y="11457613"/>
                </a:lnTo>
                <a:close/>
                <a:moveTo>
                  <a:pt x="2679580" y="2379104"/>
                </a:moveTo>
                <a:lnTo>
                  <a:pt x="2679580" y="3144531"/>
                </a:lnTo>
                <a:lnTo>
                  <a:pt x="2109365" y="3429637"/>
                </a:lnTo>
                <a:lnTo>
                  <a:pt x="1539150" y="3144531"/>
                </a:lnTo>
                <a:lnTo>
                  <a:pt x="1539150" y="2379104"/>
                </a:lnTo>
                <a:lnTo>
                  <a:pt x="2109365" y="2093996"/>
                </a:lnTo>
                <a:close/>
                <a:moveTo>
                  <a:pt x="2800852" y="0"/>
                </a:moveTo>
                <a:lnTo>
                  <a:pt x="2800852" y="758032"/>
                </a:lnTo>
                <a:lnTo>
                  <a:pt x="2230637" y="1043139"/>
                </a:lnTo>
                <a:lnTo>
                  <a:pt x="1660422" y="758032"/>
                </a:lnTo>
                <a:lnTo>
                  <a:pt x="1660422" y="0"/>
                </a:lnTo>
                <a:close/>
                <a:moveTo>
                  <a:pt x="3097394" y="5825654"/>
                </a:moveTo>
                <a:lnTo>
                  <a:pt x="3097394" y="6591080"/>
                </a:lnTo>
                <a:lnTo>
                  <a:pt x="2527179" y="6876186"/>
                </a:lnTo>
                <a:lnTo>
                  <a:pt x="1956964" y="6591079"/>
                </a:lnTo>
                <a:lnTo>
                  <a:pt x="1956965" y="5825653"/>
                </a:lnTo>
                <a:lnTo>
                  <a:pt x="2527180" y="5540546"/>
                </a:lnTo>
                <a:close/>
                <a:moveTo>
                  <a:pt x="3098396" y="8234945"/>
                </a:moveTo>
                <a:lnTo>
                  <a:pt x="3098395" y="9000371"/>
                </a:lnTo>
                <a:lnTo>
                  <a:pt x="2528182" y="9285478"/>
                </a:lnTo>
                <a:lnTo>
                  <a:pt x="1957967" y="9000371"/>
                </a:lnTo>
                <a:lnTo>
                  <a:pt x="1957967" y="8234944"/>
                </a:lnTo>
                <a:lnTo>
                  <a:pt x="2528182" y="7949836"/>
                </a:lnTo>
                <a:close/>
                <a:moveTo>
                  <a:pt x="3211291" y="10550703"/>
                </a:moveTo>
                <a:lnTo>
                  <a:pt x="3211291" y="11316129"/>
                </a:lnTo>
                <a:lnTo>
                  <a:pt x="2641078" y="11601236"/>
                </a:lnTo>
                <a:lnTo>
                  <a:pt x="2070863" y="11316129"/>
                </a:lnTo>
                <a:lnTo>
                  <a:pt x="2070863" y="10550703"/>
                </a:lnTo>
                <a:lnTo>
                  <a:pt x="2641078" y="10265595"/>
                </a:lnTo>
                <a:close/>
                <a:moveTo>
                  <a:pt x="3293340" y="3566626"/>
                </a:moveTo>
                <a:lnTo>
                  <a:pt x="3293340" y="4332052"/>
                </a:lnTo>
                <a:lnTo>
                  <a:pt x="2723126" y="4617157"/>
                </a:lnTo>
                <a:lnTo>
                  <a:pt x="2152911" y="4332052"/>
                </a:lnTo>
                <a:lnTo>
                  <a:pt x="2152911" y="3566626"/>
                </a:lnTo>
                <a:lnTo>
                  <a:pt x="2723126" y="3281518"/>
                </a:lnTo>
                <a:close/>
                <a:moveTo>
                  <a:pt x="3335587" y="1234390"/>
                </a:moveTo>
                <a:lnTo>
                  <a:pt x="3335587" y="1999816"/>
                </a:lnTo>
                <a:lnTo>
                  <a:pt x="2765373" y="2284923"/>
                </a:lnTo>
                <a:lnTo>
                  <a:pt x="2195158" y="1999816"/>
                </a:lnTo>
                <a:lnTo>
                  <a:pt x="2195158" y="1234390"/>
                </a:lnTo>
                <a:lnTo>
                  <a:pt x="2765373" y="949282"/>
                </a:lnTo>
                <a:close/>
                <a:moveTo>
                  <a:pt x="3675268" y="7008037"/>
                </a:moveTo>
                <a:lnTo>
                  <a:pt x="3675268" y="7773463"/>
                </a:lnTo>
                <a:lnTo>
                  <a:pt x="3105054" y="8058570"/>
                </a:lnTo>
                <a:lnTo>
                  <a:pt x="2534839" y="7773462"/>
                </a:lnTo>
                <a:lnTo>
                  <a:pt x="2534839" y="7008036"/>
                </a:lnTo>
                <a:lnTo>
                  <a:pt x="3105054" y="6722929"/>
                </a:lnTo>
                <a:close/>
                <a:moveTo>
                  <a:pt x="3808548" y="9354400"/>
                </a:moveTo>
                <a:lnTo>
                  <a:pt x="3808548" y="10119826"/>
                </a:lnTo>
                <a:lnTo>
                  <a:pt x="3238334" y="10404933"/>
                </a:lnTo>
                <a:lnTo>
                  <a:pt x="2668121" y="10119826"/>
                </a:lnTo>
                <a:lnTo>
                  <a:pt x="2668121" y="9354400"/>
                </a:lnTo>
                <a:lnTo>
                  <a:pt x="3238334" y="9069292"/>
                </a:lnTo>
                <a:close/>
                <a:moveTo>
                  <a:pt x="3851887" y="4749222"/>
                </a:moveTo>
                <a:lnTo>
                  <a:pt x="3851887" y="5514648"/>
                </a:lnTo>
                <a:lnTo>
                  <a:pt x="3281673" y="5799755"/>
                </a:lnTo>
                <a:lnTo>
                  <a:pt x="2711459" y="5514648"/>
                </a:lnTo>
                <a:lnTo>
                  <a:pt x="2711459" y="4749221"/>
                </a:lnTo>
                <a:lnTo>
                  <a:pt x="3281673" y="4464114"/>
                </a:lnTo>
                <a:close/>
                <a:moveTo>
                  <a:pt x="3857817" y="11713604"/>
                </a:moveTo>
                <a:lnTo>
                  <a:pt x="3857817" y="12192002"/>
                </a:lnTo>
                <a:lnTo>
                  <a:pt x="2717389" y="12192002"/>
                </a:lnTo>
                <a:lnTo>
                  <a:pt x="2717389" y="11713604"/>
                </a:lnTo>
                <a:lnTo>
                  <a:pt x="3287602" y="11428496"/>
                </a:lnTo>
                <a:close/>
                <a:moveTo>
                  <a:pt x="3914543" y="2431331"/>
                </a:moveTo>
                <a:lnTo>
                  <a:pt x="3914543" y="3196757"/>
                </a:lnTo>
                <a:lnTo>
                  <a:pt x="3344330" y="3481865"/>
                </a:lnTo>
                <a:lnTo>
                  <a:pt x="2774115" y="3196757"/>
                </a:lnTo>
                <a:lnTo>
                  <a:pt x="2774115" y="2431331"/>
                </a:lnTo>
                <a:lnTo>
                  <a:pt x="3344330" y="2146223"/>
                </a:lnTo>
                <a:close/>
                <a:moveTo>
                  <a:pt x="4047484" y="53719"/>
                </a:moveTo>
                <a:lnTo>
                  <a:pt x="4047484" y="819145"/>
                </a:lnTo>
                <a:lnTo>
                  <a:pt x="3477269" y="1104252"/>
                </a:lnTo>
                <a:lnTo>
                  <a:pt x="2907054" y="819145"/>
                </a:lnTo>
                <a:lnTo>
                  <a:pt x="2907054" y="53719"/>
                </a:lnTo>
                <a:lnTo>
                  <a:pt x="3014491" y="0"/>
                </a:lnTo>
                <a:lnTo>
                  <a:pt x="3940048" y="0"/>
                </a:lnTo>
                <a:close/>
                <a:moveTo>
                  <a:pt x="4330836" y="8148251"/>
                </a:moveTo>
                <a:lnTo>
                  <a:pt x="4330836" y="8913677"/>
                </a:lnTo>
                <a:lnTo>
                  <a:pt x="3760620" y="9198784"/>
                </a:lnTo>
                <a:lnTo>
                  <a:pt x="3190405" y="8913677"/>
                </a:lnTo>
                <a:lnTo>
                  <a:pt x="3190406" y="8148251"/>
                </a:lnTo>
                <a:lnTo>
                  <a:pt x="3760620" y="7863143"/>
                </a:lnTo>
                <a:close/>
                <a:moveTo>
                  <a:pt x="4389215" y="5927966"/>
                </a:moveTo>
                <a:lnTo>
                  <a:pt x="4389215" y="6693392"/>
                </a:lnTo>
                <a:lnTo>
                  <a:pt x="3818999" y="6978499"/>
                </a:lnTo>
                <a:lnTo>
                  <a:pt x="3248786" y="6693392"/>
                </a:lnTo>
                <a:lnTo>
                  <a:pt x="3248786" y="5927966"/>
                </a:lnTo>
                <a:lnTo>
                  <a:pt x="3818999" y="5642858"/>
                </a:lnTo>
                <a:close/>
                <a:moveTo>
                  <a:pt x="4464324" y="10550702"/>
                </a:moveTo>
                <a:lnTo>
                  <a:pt x="4464324" y="11316128"/>
                </a:lnTo>
                <a:lnTo>
                  <a:pt x="3894108" y="11601235"/>
                </a:lnTo>
                <a:lnTo>
                  <a:pt x="3323894" y="11316128"/>
                </a:lnTo>
                <a:lnTo>
                  <a:pt x="3323894" y="10550702"/>
                </a:lnTo>
                <a:lnTo>
                  <a:pt x="3894108" y="10265594"/>
                </a:lnTo>
                <a:close/>
                <a:moveTo>
                  <a:pt x="4515401" y="3617793"/>
                </a:moveTo>
                <a:lnTo>
                  <a:pt x="4515401" y="4383218"/>
                </a:lnTo>
                <a:lnTo>
                  <a:pt x="3945187" y="4668324"/>
                </a:lnTo>
                <a:lnTo>
                  <a:pt x="3374972" y="4383218"/>
                </a:lnTo>
                <a:lnTo>
                  <a:pt x="3374972" y="3617793"/>
                </a:lnTo>
                <a:lnTo>
                  <a:pt x="3945187" y="3332685"/>
                </a:lnTo>
                <a:close/>
                <a:moveTo>
                  <a:pt x="4558878" y="1288339"/>
                </a:moveTo>
                <a:lnTo>
                  <a:pt x="4558878" y="2053765"/>
                </a:lnTo>
                <a:lnTo>
                  <a:pt x="3988663" y="2338872"/>
                </a:lnTo>
                <a:lnTo>
                  <a:pt x="3418448" y="2053765"/>
                </a:lnTo>
                <a:lnTo>
                  <a:pt x="3418448" y="1288339"/>
                </a:lnTo>
                <a:lnTo>
                  <a:pt x="3988663" y="1003231"/>
                </a:lnTo>
                <a:close/>
              </a:path>
            </a:pathLst>
          </a:cu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2EA8D-9DA8-4589-AFC5-AB2AE7350644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SOMMAIRE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A83F17BD-31F6-41FC-BB85-E14D92471B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9924287"/>
                  </p:ext>
                </p:extLst>
              </p:nvPr>
            </p:nvGraphicFramePr>
            <p:xfrm>
              <a:off x="-7104681" y="3685238"/>
              <a:ext cx="3048000" cy="1714500"/>
            </p:xfrm>
            <a:graphic>
              <a:graphicData uri="http://schemas.microsoft.com/office/powerpoint/2016/slidezoom">
                <pslz:sldZm>
                  <pslz:sldZmObj sldId="257" cId="3909825924">
                    <pslz:zmPr id="{6E2BA011-5964-4983-8048-BBF52700DA6A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83F17BD-31F6-41FC-BB85-E14D92471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104681" y="3685238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728D4A5-51EF-48C2-83FD-DB8713C9D6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284570"/>
                  </p:ext>
                </p:extLst>
              </p:nvPr>
            </p:nvGraphicFramePr>
            <p:xfrm>
              <a:off x="-3833251" y="3685808"/>
              <a:ext cx="3048000" cy="1714500"/>
            </p:xfrm>
            <a:graphic>
              <a:graphicData uri="http://schemas.microsoft.com/office/powerpoint/2016/slidezoom">
                <pslz:sldZm>
                  <pslz:sldZmObj sldId="258" cId="3268354304">
                    <pslz:zmPr id="{797BA5EF-0219-42B1-B44B-1C09192461C8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728D4A5-51EF-48C2-83FD-DB8713C9D6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3833251" y="3685808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diapositive 13">
                <a:extLst>
                  <a:ext uri="{FF2B5EF4-FFF2-40B4-BE49-F238E27FC236}">
                    <a16:creationId xmlns:a16="http://schemas.microsoft.com/office/drawing/2014/main" id="{C08796A8-35ED-4725-9CA0-8D73A552C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7787423"/>
                  </p:ext>
                </p:extLst>
              </p:nvPr>
            </p:nvGraphicFramePr>
            <p:xfrm>
              <a:off x="-564703" y="3687821"/>
              <a:ext cx="3048000" cy="1714500"/>
            </p:xfrm>
            <a:graphic>
              <a:graphicData uri="http://schemas.microsoft.com/office/powerpoint/2016/slidezoom">
                <pslz:sldZm>
                  <pslz:sldZmObj sldId="260" cId="3007470423">
                    <pslz:zmPr id="{AC170021-093F-475E-B605-40814ABB6C41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diapositive 1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C08796A8-35ED-4725-9CA0-8D73A552C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564703" y="3687821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Zoom de diapositive 27">
                <a:extLst>
                  <a:ext uri="{FF2B5EF4-FFF2-40B4-BE49-F238E27FC236}">
                    <a16:creationId xmlns:a16="http://schemas.microsoft.com/office/drawing/2014/main" id="{FC385D01-4625-4A2E-A288-E8A2A8DFD8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5332956"/>
                  </p:ext>
                </p:extLst>
              </p:nvPr>
            </p:nvGraphicFramePr>
            <p:xfrm>
              <a:off x="2703843" y="3685238"/>
              <a:ext cx="3048000" cy="1714500"/>
            </p:xfrm>
            <a:graphic>
              <a:graphicData uri="http://schemas.microsoft.com/office/powerpoint/2016/slidezoom">
                <pslz:sldZm>
                  <pslz:sldZmObj sldId="261" cId="2160616693">
                    <pslz:zmPr id="{9FDBEB33-0BB0-4CB8-8CA1-499C2A619656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Zoom de diapositive 2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FC385D01-4625-4A2E-A288-E8A2A8DFD8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03843" y="3685238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CA001C7D-DCBD-4B4A-BE9B-9E07E0544D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8477583"/>
                  </p:ext>
                </p:extLst>
              </p:nvPr>
            </p:nvGraphicFramePr>
            <p:xfrm>
              <a:off x="5972389" y="3682271"/>
              <a:ext cx="3048000" cy="1714500"/>
            </p:xfrm>
            <a:graphic>
              <a:graphicData uri="http://schemas.microsoft.com/office/powerpoint/2016/slidezoom">
                <pslz:sldZm>
                  <pslz:sldZmObj sldId="262" cId="3587317499">
                    <pslz:zmPr id="{CB303C73-8EBA-48FD-AA07-E97393F24DE1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sitive 29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CA001C7D-DCBD-4B4A-BE9B-9E07E0544D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72389" y="3682271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p:pic>
        <p:nvPicPr>
          <p:cNvPr id="32" name="Graphique 31" descr="Flèche : tout droi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1E9113-0EE1-4F46-B33B-53E3748F84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42314" y="6017532"/>
            <a:ext cx="563880" cy="56388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55B8B6F-069C-4480-B9A5-EE6638EB798D}"/>
              </a:ext>
            </a:extLst>
          </p:cNvPr>
          <p:cNvSpPr/>
          <p:nvPr/>
        </p:nvSpPr>
        <p:spPr>
          <a:xfrm>
            <a:off x="-7104681" y="5405584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Une figure fractale 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925B8F-F5E0-46D6-9773-C1492A669DAA}"/>
              </a:ext>
            </a:extLst>
          </p:cNvPr>
          <p:cNvSpPr/>
          <p:nvPr/>
        </p:nvSpPr>
        <p:spPr>
          <a:xfrm>
            <a:off x="-3836135" y="5396771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Code séquentiel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B4A760-4A4D-452A-826A-531A8540A6CE}"/>
              </a:ext>
            </a:extLst>
          </p:cNvPr>
          <p:cNvSpPr/>
          <p:nvPr/>
        </p:nvSpPr>
        <p:spPr>
          <a:xfrm>
            <a:off x="-567589" y="5405584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Implémentation CUDA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30CF13-0C40-4521-B449-A7B6F4F9EE7B}"/>
              </a:ext>
            </a:extLst>
          </p:cNvPr>
          <p:cNvSpPr/>
          <p:nvPr/>
        </p:nvSpPr>
        <p:spPr>
          <a:xfrm>
            <a:off x="2698073" y="5405584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Performances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7B107C-B8C8-4D9C-9923-BB3F1CFC5306}"/>
              </a:ext>
            </a:extLst>
          </p:cNvPr>
          <p:cNvSpPr/>
          <p:nvPr/>
        </p:nvSpPr>
        <p:spPr>
          <a:xfrm>
            <a:off x="5972389" y="5393947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Optimisations possibles 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068F95E-547A-40EC-B27E-3143537CF3DE}"/>
              </a:ext>
            </a:extLst>
          </p:cNvPr>
          <p:cNvSpPr/>
          <p:nvPr/>
        </p:nvSpPr>
        <p:spPr>
          <a:xfrm>
            <a:off x="4620387" y="135222"/>
            <a:ext cx="2942462" cy="573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SOMMAIRE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E1A98B9-F20E-4614-A264-BE2278B31301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25918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00D256-EEF2-4EE1-B97A-1D04142C8BF4}"/>
              </a:ext>
            </a:extLst>
          </p:cNvPr>
          <p:cNvSpPr/>
          <p:nvPr/>
        </p:nvSpPr>
        <p:spPr>
          <a:xfrm>
            <a:off x="0" y="-1488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Surface Laptop - Platine">
                <a:extLst>
                  <a:ext uri="{FF2B5EF4-FFF2-40B4-BE49-F238E27FC236}">
                    <a16:creationId xmlns:a16="http://schemas.microsoft.com/office/drawing/2014/main" id="{67B5ADE3-AB58-4559-BD18-86B1127911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12548" y="-2267485"/>
              <a:ext cx="8523644" cy="104093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523644" cy="10409321"/>
                    </a:xfrm>
                    <a:prstGeom prst="rect">
                      <a:avLst/>
                    </a:prstGeom>
                  </am3d:spPr>
                  <am3d:camera>
                    <am3d:pos x="0" y="0" z="6389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2623" d="1000000"/>
                    <am3d:preTrans dx="336127" dy="-7631894" dz="33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2625054" ay="18049" az="172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3997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Surface Laptop - Platine">
                <a:extLst>
                  <a:ext uri="{FF2B5EF4-FFF2-40B4-BE49-F238E27FC236}">
                    <a16:creationId xmlns:a16="http://schemas.microsoft.com/office/drawing/2014/main" id="{67B5ADE3-AB58-4559-BD18-86B1127911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2548" y="-2267485"/>
                <a:ext cx="8523644" cy="10409321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12FD6DA-E797-47A4-896B-FDA176F4C55D}"/>
              </a:ext>
            </a:extLst>
          </p:cNvPr>
          <p:cNvSpPr/>
          <p:nvPr/>
        </p:nvSpPr>
        <p:spPr>
          <a:xfrm>
            <a:off x="13540648" y="-891873"/>
            <a:ext cx="6219820" cy="419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186989 (1080p)">
            <a:hlinkClick r:id="" action="ppaction://media"/>
            <a:extLst>
              <a:ext uri="{FF2B5EF4-FFF2-40B4-BE49-F238E27FC236}">
                <a16:creationId xmlns:a16="http://schemas.microsoft.com/office/drawing/2014/main" id="{0DAC80D4-C73E-4E56-8AB2-14AE00B5FB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40649" y="-548973"/>
            <a:ext cx="6219820" cy="34986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E6760-D68F-468A-9AE9-D42BAB7EC143}"/>
              </a:ext>
            </a:extLst>
          </p:cNvPr>
          <p:cNvSpPr/>
          <p:nvPr/>
        </p:nvSpPr>
        <p:spPr>
          <a:xfrm>
            <a:off x="0" y="-1198664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FRACTALE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09B715-7A5F-473A-9670-80AB7A6FDAD5}"/>
              </a:ext>
            </a:extLst>
          </p:cNvPr>
          <p:cNvSpPr/>
          <p:nvPr/>
        </p:nvSpPr>
        <p:spPr>
          <a:xfrm>
            <a:off x="1207602" y="-979589"/>
            <a:ext cx="915022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FRACTALE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81CEC71F-F8AF-4A1B-B2FB-3ED80CA76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7" y="-1089544"/>
            <a:ext cx="1114425" cy="668655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1B3674E-E064-464A-9A59-6A20F38F3F31}"/>
              </a:ext>
            </a:extLst>
          </p:cNvPr>
          <p:cNvSpPr/>
          <p:nvPr/>
        </p:nvSpPr>
        <p:spPr>
          <a:xfrm>
            <a:off x="-1" y="7117899"/>
            <a:ext cx="12192000" cy="10239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2582AE-FCFE-4232-B71B-25ED16AAC9CC}"/>
              </a:ext>
            </a:extLst>
          </p:cNvPr>
          <p:cNvSpPr/>
          <p:nvPr/>
        </p:nvSpPr>
        <p:spPr>
          <a:xfrm>
            <a:off x="6303476" y="7203624"/>
            <a:ext cx="1259373" cy="830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Étudiants :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A63F32-5042-43B2-B0D1-02AAD2201A1F}"/>
              </a:ext>
            </a:extLst>
          </p:cNvPr>
          <p:cNvSpPr/>
          <p:nvPr/>
        </p:nvSpPr>
        <p:spPr>
          <a:xfrm>
            <a:off x="7596186" y="7203624"/>
            <a:ext cx="4495800" cy="8305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Jean-Luc LAURENT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Théo BACHELERY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Thomas COSSET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B8FD5AC-66B8-41BC-90C9-6978078DFE74}"/>
              </a:ext>
            </a:extLst>
          </p:cNvPr>
          <p:cNvSpPr/>
          <p:nvPr/>
        </p:nvSpPr>
        <p:spPr>
          <a:xfrm>
            <a:off x="221763" y="7203624"/>
            <a:ext cx="1752600" cy="8305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2023 - 2024</a:t>
            </a:r>
          </a:p>
        </p:txBody>
      </p:sp>
      <p:pic>
        <p:nvPicPr>
          <p:cNvPr id="22" name="Image 21" descr="fractal Art Fractal, Fractal Geometry, Fractal Design, Sacred Geometry, Kaleidoscope Art, Visionary Art, Oeuvre D'art">
            <a:extLst>
              <a:ext uri="{FF2B5EF4-FFF2-40B4-BE49-F238E27FC236}">
                <a16:creationId xmlns:a16="http://schemas.microsoft.com/office/drawing/2014/main" id="{2DFEBDD9-C4EC-4733-9F08-58AC5077E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0"/>
          <a:stretch>
            <a:fillRect/>
          </a:stretch>
        </p:blipFill>
        <p:spPr bwMode="auto">
          <a:xfrm rot="16200000">
            <a:off x="3816562" y="-3622829"/>
            <a:ext cx="4558878" cy="12192002"/>
          </a:xfrm>
          <a:custGeom>
            <a:avLst/>
            <a:gdLst>
              <a:gd name="connsiteX0" fmla="*/ 1140431 w 4558878"/>
              <a:gd name="connsiteY0" fmla="*/ 7085951 h 12192002"/>
              <a:gd name="connsiteX1" fmla="*/ 1140430 w 4558878"/>
              <a:gd name="connsiteY1" fmla="*/ 7851377 h 12192002"/>
              <a:gd name="connsiteX2" fmla="*/ 570215 w 4558878"/>
              <a:gd name="connsiteY2" fmla="*/ 8136484 h 12192002"/>
              <a:gd name="connsiteX3" fmla="*/ 0 w 4558878"/>
              <a:gd name="connsiteY3" fmla="*/ 7851377 h 12192002"/>
              <a:gd name="connsiteX4" fmla="*/ 1 w 4558878"/>
              <a:gd name="connsiteY4" fmla="*/ 7085951 h 12192002"/>
              <a:gd name="connsiteX5" fmla="*/ 570216 w 4558878"/>
              <a:gd name="connsiteY5" fmla="*/ 6800843 h 12192002"/>
              <a:gd name="connsiteX6" fmla="*/ 1242436 w 4558878"/>
              <a:gd name="connsiteY6" fmla="*/ 9453717 h 12192002"/>
              <a:gd name="connsiteX7" fmla="*/ 1242436 w 4558878"/>
              <a:gd name="connsiteY7" fmla="*/ 10219143 h 12192002"/>
              <a:gd name="connsiteX8" fmla="*/ 672221 w 4558878"/>
              <a:gd name="connsiteY8" fmla="*/ 10504250 h 12192002"/>
              <a:gd name="connsiteX9" fmla="*/ 102006 w 4558878"/>
              <a:gd name="connsiteY9" fmla="*/ 10219142 h 12192002"/>
              <a:gd name="connsiteX10" fmla="*/ 102006 w 4558878"/>
              <a:gd name="connsiteY10" fmla="*/ 9453716 h 12192002"/>
              <a:gd name="connsiteX11" fmla="*/ 672221 w 4558878"/>
              <a:gd name="connsiteY11" fmla="*/ 9168609 h 12192002"/>
              <a:gd name="connsiteX12" fmla="*/ 1274170 w 4558878"/>
              <a:gd name="connsiteY12" fmla="*/ 4646694 h 12192002"/>
              <a:gd name="connsiteX13" fmla="*/ 1274170 w 4558878"/>
              <a:gd name="connsiteY13" fmla="*/ 5412121 h 12192002"/>
              <a:gd name="connsiteX14" fmla="*/ 703955 w 4558878"/>
              <a:gd name="connsiteY14" fmla="*/ 5697227 h 12192002"/>
              <a:gd name="connsiteX15" fmla="*/ 133740 w 4558878"/>
              <a:gd name="connsiteY15" fmla="*/ 5412121 h 12192002"/>
              <a:gd name="connsiteX16" fmla="*/ 133740 w 4558878"/>
              <a:gd name="connsiteY16" fmla="*/ 4646694 h 12192002"/>
              <a:gd name="connsiteX17" fmla="*/ 703955 w 4558878"/>
              <a:gd name="connsiteY17" fmla="*/ 4361588 h 12192002"/>
              <a:gd name="connsiteX18" fmla="*/ 1366138 w 4558878"/>
              <a:gd name="connsiteY18" fmla="*/ 11776108 h 12192002"/>
              <a:gd name="connsiteX19" fmla="*/ 1366138 w 4558878"/>
              <a:gd name="connsiteY19" fmla="*/ 12192002 h 12192002"/>
              <a:gd name="connsiteX20" fmla="*/ 225708 w 4558878"/>
              <a:gd name="connsiteY20" fmla="*/ 12192001 h 12192002"/>
              <a:gd name="connsiteX21" fmla="*/ 225708 w 4558878"/>
              <a:gd name="connsiteY21" fmla="*/ 11776107 h 12192002"/>
              <a:gd name="connsiteX22" fmla="*/ 795923 w 4558878"/>
              <a:gd name="connsiteY22" fmla="*/ 11491000 h 12192002"/>
              <a:gd name="connsiteX23" fmla="*/ 1390911 w 4558878"/>
              <a:gd name="connsiteY23" fmla="*/ 2262978 h 12192002"/>
              <a:gd name="connsiteX24" fmla="*/ 1390911 w 4558878"/>
              <a:gd name="connsiteY24" fmla="*/ 3028404 h 12192002"/>
              <a:gd name="connsiteX25" fmla="*/ 820696 w 4558878"/>
              <a:gd name="connsiteY25" fmla="*/ 3313510 h 12192002"/>
              <a:gd name="connsiteX26" fmla="*/ 250481 w 4558878"/>
              <a:gd name="connsiteY26" fmla="*/ 3028404 h 12192002"/>
              <a:gd name="connsiteX27" fmla="*/ 250481 w 4558878"/>
              <a:gd name="connsiteY27" fmla="*/ 2262978 h 12192002"/>
              <a:gd name="connsiteX28" fmla="*/ 820696 w 4558878"/>
              <a:gd name="connsiteY28" fmla="*/ 1977870 h 12192002"/>
              <a:gd name="connsiteX29" fmla="*/ 1502727 w 4558878"/>
              <a:gd name="connsiteY29" fmla="*/ 0 h 12192002"/>
              <a:gd name="connsiteX30" fmla="*/ 1502727 w 4558878"/>
              <a:gd name="connsiteY30" fmla="*/ 664174 h 12192002"/>
              <a:gd name="connsiteX31" fmla="*/ 932512 w 4558878"/>
              <a:gd name="connsiteY31" fmla="*/ 949281 h 12192002"/>
              <a:gd name="connsiteX32" fmla="*/ 362297 w 4558878"/>
              <a:gd name="connsiteY32" fmla="*/ 664174 h 12192002"/>
              <a:gd name="connsiteX33" fmla="*/ 362297 w 4558878"/>
              <a:gd name="connsiteY33" fmla="*/ 0 h 12192002"/>
              <a:gd name="connsiteX34" fmla="*/ 1812651 w 4558878"/>
              <a:gd name="connsiteY34" fmla="*/ 8304723 h 12192002"/>
              <a:gd name="connsiteX35" fmla="*/ 1812651 w 4558878"/>
              <a:gd name="connsiteY35" fmla="*/ 9070150 h 12192002"/>
              <a:gd name="connsiteX36" fmla="*/ 1242436 w 4558878"/>
              <a:gd name="connsiteY36" fmla="*/ 9355257 h 12192002"/>
              <a:gd name="connsiteX37" fmla="*/ 672221 w 4558878"/>
              <a:gd name="connsiteY37" fmla="*/ 9070150 h 12192002"/>
              <a:gd name="connsiteX38" fmla="*/ 672221 w 4558878"/>
              <a:gd name="connsiteY38" fmla="*/ 8304723 h 12192002"/>
              <a:gd name="connsiteX39" fmla="*/ 1242436 w 4558878"/>
              <a:gd name="connsiteY39" fmla="*/ 8019615 h 12192002"/>
              <a:gd name="connsiteX40" fmla="*/ 1855962 w 4558878"/>
              <a:gd name="connsiteY40" fmla="*/ 5842558 h 12192002"/>
              <a:gd name="connsiteX41" fmla="*/ 1855961 w 4558878"/>
              <a:gd name="connsiteY41" fmla="*/ 6607984 h 12192002"/>
              <a:gd name="connsiteX42" fmla="*/ 1285746 w 4558878"/>
              <a:gd name="connsiteY42" fmla="*/ 6893091 h 12192002"/>
              <a:gd name="connsiteX43" fmla="*/ 715532 w 4558878"/>
              <a:gd name="connsiteY43" fmla="*/ 6607984 h 12192002"/>
              <a:gd name="connsiteX44" fmla="*/ 715532 w 4558878"/>
              <a:gd name="connsiteY44" fmla="*/ 5842558 h 12192002"/>
              <a:gd name="connsiteX45" fmla="*/ 1285747 w 4558878"/>
              <a:gd name="connsiteY45" fmla="*/ 5557450 h 12192002"/>
              <a:gd name="connsiteX46" fmla="*/ 1936354 w 4558878"/>
              <a:gd name="connsiteY46" fmla="*/ 3482607 h 12192002"/>
              <a:gd name="connsiteX47" fmla="*/ 1936354 w 4558878"/>
              <a:gd name="connsiteY47" fmla="*/ 4248032 h 12192002"/>
              <a:gd name="connsiteX48" fmla="*/ 1366139 w 4558878"/>
              <a:gd name="connsiteY48" fmla="*/ 4533137 h 12192002"/>
              <a:gd name="connsiteX49" fmla="*/ 795924 w 4558878"/>
              <a:gd name="connsiteY49" fmla="*/ 4248032 h 12192002"/>
              <a:gd name="connsiteX50" fmla="*/ 795924 w 4558878"/>
              <a:gd name="connsiteY50" fmla="*/ 3482606 h 12192002"/>
              <a:gd name="connsiteX51" fmla="*/ 1366139 w 4558878"/>
              <a:gd name="connsiteY51" fmla="*/ 3197499 h 12192002"/>
              <a:gd name="connsiteX52" fmla="*/ 1961125 w 4558878"/>
              <a:gd name="connsiteY52" fmla="*/ 10616843 h 12192002"/>
              <a:gd name="connsiteX53" fmla="*/ 1961125 w 4558878"/>
              <a:gd name="connsiteY53" fmla="*/ 11382269 h 12192002"/>
              <a:gd name="connsiteX54" fmla="*/ 1390910 w 4558878"/>
              <a:gd name="connsiteY54" fmla="*/ 11667376 h 12192002"/>
              <a:gd name="connsiteX55" fmla="*/ 820695 w 4558878"/>
              <a:gd name="connsiteY55" fmla="*/ 11382269 h 12192002"/>
              <a:gd name="connsiteX56" fmla="*/ 820695 w 4558878"/>
              <a:gd name="connsiteY56" fmla="*/ 10616843 h 12192002"/>
              <a:gd name="connsiteX57" fmla="*/ 1390910 w 4558878"/>
              <a:gd name="connsiteY57" fmla="*/ 10331735 h 12192002"/>
              <a:gd name="connsiteX58" fmla="*/ 2106114 w 4558878"/>
              <a:gd name="connsiteY58" fmla="*/ 1145558 h 12192002"/>
              <a:gd name="connsiteX59" fmla="*/ 2106114 w 4558878"/>
              <a:gd name="connsiteY59" fmla="*/ 1910984 h 12192002"/>
              <a:gd name="connsiteX60" fmla="*/ 1535899 w 4558878"/>
              <a:gd name="connsiteY60" fmla="*/ 2196090 h 12192002"/>
              <a:gd name="connsiteX61" fmla="*/ 965684 w 4558878"/>
              <a:gd name="connsiteY61" fmla="*/ 1910984 h 12192002"/>
              <a:gd name="connsiteX62" fmla="*/ 965684 w 4558878"/>
              <a:gd name="connsiteY62" fmla="*/ 1145558 h 12192002"/>
              <a:gd name="connsiteX63" fmla="*/ 1535899 w 4558878"/>
              <a:gd name="connsiteY63" fmla="*/ 860450 h 12192002"/>
              <a:gd name="connsiteX64" fmla="*/ 2431049 w 4558878"/>
              <a:gd name="connsiteY64" fmla="*/ 7032867 h 12192002"/>
              <a:gd name="connsiteX65" fmla="*/ 2431049 w 4558878"/>
              <a:gd name="connsiteY65" fmla="*/ 7798293 h 12192002"/>
              <a:gd name="connsiteX66" fmla="*/ 1860834 w 4558878"/>
              <a:gd name="connsiteY66" fmla="*/ 8083400 h 12192002"/>
              <a:gd name="connsiteX67" fmla="*/ 1290619 w 4558878"/>
              <a:gd name="connsiteY67" fmla="*/ 7798293 h 12192002"/>
              <a:gd name="connsiteX68" fmla="*/ 1290619 w 4558878"/>
              <a:gd name="connsiteY68" fmla="*/ 7032867 h 12192002"/>
              <a:gd name="connsiteX69" fmla="*/ 1860834 w 4558878"/>
              <a:gd name="connsiteY69" fmla="*/ 6747759 h 12192002"/>
              <a:gd name="connsiteX70" fmla="*/ 2515602 w 4558878"/>
              <a:gd name="connsiteY70" fmla="*/ 9401073 h 12192002"/>
              <a:gd name="connsiteX71" fmla="*/ 2515602 w 4558878"/>
              <a:gd name="connsiteY71" fmla="*/ 10166499 h 12192002"/>
              <a:gd name="connsiteX72" fmla="*/ 1945387 w 4558878"/>
              <a:gd name="connsiteY72" fmla="*/ 10451606 h 12192002"/>
              <a:gd name="connsiteX73" fmla="*/ 1375172 w 4558878"/>
              <a:gd name="connsiteY73" fmla="*/ 10166499 h 12192002"/>
              <a:gd name="connsiteX74" fmla="*/ 1375172 w 4558878"/>
              <a:gd name="connsiteY74" fmla="*/ 9401073 h 12192002"/>
              <a:gd name="connsiteX75" fmla="*/ 1945387 w 4558878"/>
              <a:gd name="connsiteY75" fmla="*/ 9115965 h 12192002"/>
              <a:gd name="connsiteX76" fmla="*/ 2531341 w 4558878"/>
              <a:gd name="connsiteY76" fmla="*/ 4646694 h 12192002"/>
              <a:gd name="connsiteX77" fmla="*/ 2531341 w 4558878"/>
              <a:gd name="connsiteY77" fmla="*/ 5412121 h 12192002"/>
              <a:gd name="connsiteX78" fmla="*/ 1961125 w 4558878"/>
              <a:gd name="connsiteY78" fmla="*/ 5697227 h 12192002"/>
              <a:gd name="connsiteX79" fmla="*/ 1390911 w 4558878"/>
              <a:gd name="connsiteY79" fmla="*/ 5412121 h 12192002"/>
              <a:gd name="connsiteX80" fmla="*/ 1390911 w 4558878"/>
              <a:gd name="connsiteY80" fmla="*/ 4646694 h 12192002"/>
              <a:gd name="connsiteX81" fmla="*/ 1961125 w 4558878"/>
              <a:gd name="connsiteY81" fmla="*/ 4361588 h 12192002"/>
              <a:gd name="connsiteX82" fmla="*/ 2618578 w 4558878"/>
              <a:gd name="connsiteY82" fmla="*/ 11742721 h 12192002"/>
              <a:gd name="connsiteX83" fmla="*/ 2618578 w 4558878"/>
              <a:gd name="connsiteY83" fmla="*/ 12192002 h 12192002"/>
              <a:gd name="connsiteX84" fmla="*/ 1478148 w 4558878"/>
              <a:gd name="connsiteY84" fmla="*/ 12192002 h 12192002"/>
              <a:gd name="connsiteX85" fmla="*/ 1478148 w 4558878"/>
              <a:gd name="connsiteY85" fmla="*/ 11742721 h 12192002"/>
              <a:gd name="connsiteX86" fmla="*/ 2048363 w 4558878"/>
              <a:gd name="connsiteY86" fmla="*/ 11457613 h 12192002"/>
              <a:gd name="connsiteX87" fmla="*/ 2679580 w 4558878"/>
              <a:gd name="connsiteY87" fmla="*/ 2379104 h 12192002"/>
              <a:gd name="connsiteX88" fmla="*/ 2679580 w 4558878"/>
              <a:gd name="connsiteY88" fmla="*/ 3144531 h 12192002"/>
              <a:gd name="connsiteX89" fmla="*/ 2109365 w 4558878"/>
              <a:gd name="connsiteY89" fmla="*/ 3429637 h 12192002"/>
              <a:gd name="connsiteX90" fmla="*/ 1539150 w 4558878"/>
              <a:gd name="connsiteY90" fmla="*/ 3144531 h 12192002"/>
              <a:gd name="connsiteX91" fmla="*/ 1539150 w 4558878"/>
              <a:gd name="connsiteY91" fmla="*/ 2379104 h 12192002"/>
              <a:gd name="connsiteX92" fmla="*/ 2109365 w 4558878"/>
              <a:gd name="connsiteY92" fmla="*/ 2093996 h 12192002"/>
              <a:gd name="connsiteX93" fmla="*/ 2800852 w 4558878"/>
              <a:gd name="connsiteY93" fmla="*/ 0 h 12192002"/>
              <a:gd name="connsiteX94" fmla="*/ 2800852 w 4558878"/>
              <a:gd name="connsiteY94" fmla="*/ 758032 h 12192002"/>
              <a:gd name="connsiteX95" fmla="*/ 2230637 w 4558878"/>
              <a:gd name="connsiteY95" fmla="*/ 1043139 h 12192002"/>
              <a:gd name="connsiteX96" fmla="*/ 1660422 w 4558878"/>
              <a:gd name="connsiteY96" fmla="*/ 758032 h 12192002"/>
              <a:gd name="connsiteX97" fmla="*/ 1660422 w 4558878"/>
              <a:gd name="connsiteY97" fmla="*/ 0 h 12192002"/>
              <a:gd name="connsiteX98" fmla="*/ 3097394 w 4558878"/>
              <a:gd name="connsiteY98" fmla="*/ 5825654 h 12192002"/>
              <a:gd name="connsiteX99" fmla="*/ 3097394 w 4558878"/>
              <a:gd name="connsiteY99" fmla="*/ 6591080 h 12192002"/>
              <a:gd name="connsiteX100" fmla="*/ 2527179 w 4558878"/>
              <a:gd name="connsiteY100" fmla="*/ 6876186 h 12192002"/>
              <a:gd name="connsiteX101" fmla="*/ 1956964 w 4558878"/>
              <a:gd name="connsiteY101" fmla="*/ 6591079 h 12192002"/>
              <a:gd name="connsiteX102" fmla="*/ 1956965 w 4558878"/>
              <a:gd name="connsiteY102" fmla="*/ 5825653 h 12192002"/>
              <a:gd name="connsiteX103" fmla="*/ 2527180 w 4558878"/>
              <a:gd name="connsiteY103" fmla="*/ 5540546 h 12192002"/>
              <a:gd name="connsiteX104" fmla="*/ 3098396 w 4558878"/>
              <a:gd name="connsiteY104" fmla="*/ 8234945 h 12192002"/>
              <a:gd name="connsiteX105" fmla="*/ 3098395 w 4558878"/>
              <a:gd name="connsiteY105" fmla="*/ 9000371 h 12192002"/>
              <a:gd name="connsiteX106" fmla="*/ 2528182 w 4558878"/>
              <a:gd name="connsiteY106" fmla="*/ 9285478 h 12192002"/>
              <a:gd name="connsiteX107" fmla="*/ 1957967 w 4558878"/>
              <a:gd name="connsiteY107" fmla="*/ 9000371 h 12192002"/>
              <a:gd name="connsiteX108" fmla="*/ 1957967 w 4558878"/>
              <a:gd name="connsiteY108" fmla="*/ 8234944 h 12192002"/>
              <a:gd name="connsiteX109" fmla="*/ 2528182 w 4558878"/>
              <a:gd name="connsiteY109" fmla="*/ 7949836 h 12192002"/>
              <a:gd name="connsiteX110" fmla="*/ 3211291 w 4558878"/>
              <a:gd name="connsiteY110" fmla="*/ 10550703 h 12192002"/>
              <a:gd name="connsiteX111" fmla="*/ 3211291 w 4558878"/>
              <a:gd name="connsiteY111" fmla="*/ 11316129 h 12192002"/>
              <a:gd name="connsiteX112" fmla="*/ 2641078 w 4558878"/>
              <a:gd name="connsiteY112" fmla="*/ 11601236 h 12192002"/>
              <a:gd name="connsiteX113" fmla="*/ 2070863 w 4558878"/>
              <a:gd name="connsiteY113" fmla="*/ 11316129 h 12192002"/>
              <a:gd name="connsiteX114" fmla="*/ 2070863 w 4558878"/>
              <a:gd name="connsiteY114" fmla="*/ 10550703 h 12192002"/>
              <a:gd name="connsiteX115" fmla="*/ 2641078 w 4558878"/>
              <a:gd name="connsiteY115" fmla="*/ 10265595 h 12192002"/>
              <a:gd name="connsiteX116" fmla="*/ 3293340 w 4558878"/>
              <a:gd name="connsiteY116" fmla="*/ 3566626 h 12192002"/>
              <a:gd name="connsiteX117" fmla="*/ 3293340 w 4558878"/>
              <a:gd name="connsiteY117" fmla="*/ 4332052 h 12192002"/>
              <a:gd name="connsiteX118" fmla="*/ 2723126 w 4558878"/>
              <a:gd name="connsiteY118" fmla="*/ 4617157 h 12192002"/>
              <a:gd name="connsiteX119" fmla="*/ 2152911 w 4558878"/>
              <a:gd name="connsiteY119" fmla="*/ 4332052 h 12192002"/>
              <a:gd name="connsiteX120" fmla="*/ 2152911 w 4558878"/>
              <a:gd name="connsiteY120" fmla="*/ 3566626 h 12192002"/>
              <a:gd name="connsiteX121" fmla="*/ 2723126 w 4558878"/>
              <a:gd name="connsiteY121" fmla="*/ 3281518 h 12192002"/>
              <a:gd name="connsiteX122" fmla="*/ 3335587 w 4558878"/>
              <a:gd name="connsiteY122" fmla="*/ 1234390 h 12192002"/>
              <a:gd name="connsiteX123" fmla="*/ 3335587 w 4558878"/>
              <a:gd name="connsiteY123" fmla="*/ 1999816 h 12192002"/>
              <a:gd name="connsiteX124" fmla="*/ 2765373 w 4558878"/>
              <a:gd name="connsiteY124" fmla="*/ 2284923 h 12192002"/>
              <a:gd name="connsiteX125" fmla="*/ 2195158 w 4558878"/>
              <a:gd name="connsiteY125" fmla="*/ 1999816 h 12192002"/>
              <a:gd name="connsiteX126" fmla="*/ 2195158 w 4558878"/>
              <a:gd name="connsiteY126" fmla="*/ 1234390 h 12192002"/>
              <a:gd name="connsiteX127" fmla="*/ 2765373 w 4558878"/>
              <a:gd name="connsiteY127" fmla="*/ 949282 h 12192002"/>
              <a:gd name="connsiteX128" fmla="*/ 3675268 w 4558878"/>
              <a:gd name="connsiteY128" fmla="*/ 7008037 h 12192002"/>
              <a:gd name="connsiteX129" fmla="*/ 3675268 w 4558878"/>
              <a:gd name="connsiteY129" fmla="*/ 7773463 h 12192002"/>
              <a:gd name="connsiteX130" fmla="*/ 3105054 w 4558878"/>
              <a:gd name="connsiteY130" fmla="*/ 8058570 h 12192002"/>
              <a:gd name="connsiteX131" fmla="*/ 2534839 w 4558878"/>
              <a:gd name="connsiteY131" fmla="*/ 7773462 h 12192002"/>
              <a:gd name="connsiteX132" fmla="*/ 2534839 w 4558878"/>
              <a:gd name="connsiteY132" fmla="*/ 7008036 h 12192002"/>
              <a:gd name="connsiteX133" fmla="*/ 3105054 w 4558878"/>
              <a:gd name="connsiteY133" fmla="*/ 6722929 h 12192002"/>
              <a:gd name="connsiteX134" fmla="*/ 3808548 w 4558878"/>
              <a:gd name="connsiteY134" fmla="*/ 9354400 h 12192002"/>
              <a:gd name="connsiteX135" fmla="*/ 3808548 w 4558878"/>
              <a:gd name="connsiteY135" fmla="*/ 10119826 h 12192002"/>
              <a:gd name="connsiteX136" fmla="*/ 3238334 w 4558878"/>
              <a:gd name="connsiteY136" fmla="*/ 10404933 h 12192002"/>
              <a:gd name="connsiteX137" fmla="*/ 2668121 w 4558878"/>
              <a:gd name="connsiteY137" fmla="*/ 10119826 h 12192002"/>
              <a:gd name="connsiteX138" fmla="*/ 2668121 w 4558878"/>
              <a:gd name="connsiteY138" fmla="*/ 9354400 h 12192002"/>
              <a:gd name="connsiteX139" fmla="*/ 3238334 w 4558878"/>
              <a:gd name="connsiteY139" fmla="*/ 9069292 h 12192002"/>
              <a:gd name="connsiteX140" fmla="*/ 3851887 w 4558878"/>
              <a:gd name="connsiteY140" fmla="*/ 4749222 h 12192002"/>
              <a:gd name="connsiteX141" fmla="*/ 3851887 w 4558878"/>
              <a:gd name="connsiteY141" fmla="*/ 5514648 h 12192002"/>
              <a:gd name="connsiteX142" fmla="*/ 3281673 w 4558878"/>
              <a:gd name="connsiteY142" fmla="*/ 5799755 h 12192002"/>
              <a:gd name="connsiteX143" fmla="*/ 2711459 w 4558878"/>
              <a:gd name="connsiteY143" fmla="*/ 5514648 h 12192002"/>
              <a:gd name="connsiteX144" fmla="*/ 2711459 w 4558878"/>
              <a:gd name="connsiteY144" fmla="*/ 4749221 h 12192002"/>
              <a:gd name="connsiteX145" fmla="*/ 3281673 w 4558878"/>
              <a:gd name="connsiteY145" fmla="*/ 4464114 h 12192002"/>
              <a:gd name="connsiteX146" fmla="*/ 3857817 w 4558878"/>
              <a:gd name="connsiteY146" fmla="*/ 11713604 h 12192002"/>
              <a:gd name="connsiteX147" fmla="*/ 3857817 w 4558878"/>
              <a:gd name="connsiteY147" fmla="*/ 12192002 h 12192002"/>
              <a:gd name="connsiteX148" fmla="*/ 2717389 w 4558878"/>
              <a:gd name="connsiteY148" fmla="*/ 12192002 h 12192002"/>
              <a:gd name="connsiteX149" fmla="*/ 2717389 w 4558878"/>
              <a:gd name="connsiteY149" fmla="*/ 11713604 h 12192002"/>
              <a:gd name="connsiteX150" fmla="*/ 3287602 w 4558878"/>
              <a:gd name="connsiteY150" fmla="*/ 11428496 h 12192002"/>
              <a:gd name="connsiteX151" fmla="*/ 3914543 w 4558878"/>
              <a:gd name="connsiteY151" fmla="*/ 2431331 h 12192002"/>
              <a:gd name="connsiteX152" fmla="*/ 3914543 w 4558878"/>
              <a:gd name="connsiteY152" fmla="*/ 3196757 h 12192002"/>
              <a:gd name="connsiteX153" fmla="*/ 3344330 w 4558878"/>
              <a:gd name="connsiteY153" fmla="*/ 3481865 h 12192002"/>
              <a:gd name="connsiteX154" fmla="*/ 2774115 w 4558878"/>
              <a:gd name="connsiteY154" fmla="*/ 3196757 h 12192002"/>
              <a:gd name="connsiteX155" fmla="*/ 2774115 w 4558878"/>
              <a:gd name="connsiteY155" fmla="*/ 2431331 h 12192002"/>
              <a:gd name="connsiteX156" fmla="*/ 3344330 w 4558878"/>
              <a:gd name="connsiteY156" fmla="*/ 2146223 h 12192002"/>
              <a:gd name="connsiteX157" fmla="*/ 4047484 w 4558878"/>
              <a:gd name="connsiteY157" fmla="*/ 53719 h 12192002"/>
              <a:gd name="connsiteX158" fmla="*/ 4047484 w 4558878"/>
              <a:gd name="connsiteY158" fmla="*/ 819145 h 12192002"/>
              <a:gd name="connsiteX159" fmla="*/ 3477269 w 4558878"/>
              <a:gd name="connsiteY159" fmla="*/ 1104252 h 12192002"/>
              <a:gd name="connsiteX160" fmla="*/ 2907054 w 4558878"/>
              <a:gd name="connsiteY160" fmla="*/ 819145 h 12192002"/>
              <a:gd name="connsiteX161" fmla="*/ 2907054 w 4558878"/>
              <a:gd name="connsiteY161" fmla="*/ 53719 h 12192002"/>
              <a:gd name="connsiteX162" fmla="*/ 3014491 w 4558878"/>
              <a:gd name="connsiteY162" fmla="*/ 0 h 12192002"/>
              <a:gd name="connsiteX163" fmla="*/ 3940048 w 4558878"/>
              <a:gd name="connsiteY163" fmla="*/ 0 h 12192002"/>
              <a:gd name="connsiteX164" fmla="*/ 4330836 w 4558878"/>
              <a:gd name="connsiteY164" fmla="*/ 8148251 h 12192002"/>
              <a:gd name="connsiteX165" fmla="*/ 4330836 w 4558878"/>
              <a:gd name="connsiteY165" fmla="*/ 8913677 h 12192002"/>
              <a:gd name="connsiteX166" fmla="*/ 3760620 w 4558878"/>
              <a:gd name="connsiteY166" fmla="*/ 9198784 h 12192002"/>
              <a:gd name="connsiteX167" fmla="*/ 3190405 w 4558878"/>
              <a:gd name="connsiteY167" fmla="*/ 8913677 h 12192002"/>
              <a:gd name="connsiteX168" fmla="*/ 3190406 w 4558878"/>
              <a:gd name="connsiteY168" fmla="*/ 8148251 h 12192002"/>
              <a:gd name="connsiteX169" fmla="*/ 3760620 w 4558878"/>
              <a:gd name="connsiteY169" fmla="*/ 7863143 h 12192002"/>
              <a:gd name="connsiteX170" fmla="*/ 4389215 w 4558878"/>
              <a:gd name="connsiteY170" fmla="*/ 5927966 h 12192002"/>
              <a:gd name="connsiteX171" fmla="*/ 4389215 w 4558878"/>
              <a:gd name="connsiteY171" fmla="*/ 6693392 h 12192002"/>
              <a:gd name="connsiteX172" fmla="*/ 3818999 w 4558878"/>
              <a:gd name="connsiteY172" fmla="*/ 6978499 h 12192002"/>
              <a:gd name="connsiteX173" fmla="*/ 3248786 w 4558878"/>
              <a:gd name="connsiteY173" fmla="*/ 6693392 h 12192002"/>
              <a:gd name="connsiteX174" fmla="*/ 3248786 w 4558878"/>
              <a:gd name="connsiteY174" fmla="*/ 5927966 h 12192002"/>
              <a:gd name="connsiteX175" fmla="*/ 3818999 w 4558878"/>
              <a:gd name="connsiteY175" fmla="*/ 5642858 h 12192002"/>
              <a:gd name="connsiteX176" fmla="*/ 4464324 w 4558878"/>
              <a:gd name="connsiteY176" fmla="*/ 10550702 h 12192002"/>
              <a:gd name="connsiteX177" fmla="*/ 4464324 w 4558878"/>
              <a:gd name="connsiteY177" fmla="*/ 11316128 h 12192002"/>
              <a:gd name="connsiteX178" fmla="*/ 3894108 w 4558878"/>
              <a:gd name="connsiteY178" fmla="*/ 11601235 h 12192002"/>
              <a:gd name="connsiteX179" fmla="*/ 3323894 w 4558878"/>
              <a:gd name="connsiteY179" fmla="*/ 11316128 h 12192002"/>
              <a:gd name="connsiteX180" fmla="*/ 3323894 w 4558878"/>
              <a:gd name="connsiteY180" fmla="*/ 10550702 h 12192002"/>
              <a:gd name="connsiteX181" fmla="*/ 3894108 w 4558878"/>
              <a:gd name="connsiteY181" fmla="*/ 10265594 h 12192002"/>
              <a:gd name="connsiteX182" fmla="*/ 4515401 w 4558878"/>
              <a:gd name="connsiteY182" fmla="*/ 3617793 h 12192002"/>
              <a:gd name="connsiteX183" fmla="*/ 4515401 w 4558878"/>
              <a:gd name="connsiteY183" fmla="*/ 4383218 h 12192002"/>
              <a:gd name="connsiteX184" fmla="*/ 3945187 w 4558878"/>
              <a:gd name="connsiteY184" fmla="*/ 4668324 h 12192002"/>
              <a:gd name="connsiteX185" fmla="*/ 3374972 w 4558878"/>
              <a:gd name="connsiteY185" fmla="*/ 4383218 h 12192002"/>
              <a:gd name="connsiteX186" fmla="*/ 3374972 w 4558878"/>
              <a:gd name="connsiteY186" fmla="*/ 3617793 h 12192002"/>
              <a:gd name="connsiteX187" fmla="*/ 3945187 w 4558878"/>
              <a:gd name="connsiteY187" fmla="*/ 3332685 h 12192002"/>
              <a:gd name="connsiteX188" fmla="*/ 4558878 w 4558878"/>
              <a:gd name="connsiteY188" fmla="*/ 1288339 h 12192002"/>
              <a:gd name="connsiteX189" fmla="*/ 4558878 w 4558878"/>
              <a:gd name="connsiteY189" fmla="*/ 2053765 h 12192002"/>
              <a:gd name="connsiteX190" fmla="*/ 3988663 w 4558878"/>
              <a:gd name="connsiteY190" fmla="*/ 2338872 h 12192002"/>
              <a:gd name="connsiteX191" fmla="*/ 3418448 w 4558878"/>
              <a:gd name="connsiteY191" fmla="*/ 2053765 h 12192002"/>
              <a:gd name="connsiteX192" fmla="*/ 3418448 w 4558878"/>
              <a:gd name="connsiteY192" fmla="*/ 1288339 h 12192002"/>
              <a:gd name="connsiteX193" fmla="*/ 3988663 w 4558878"/>
              <a:gd name="connsiteY193" fmla="*/ 100323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4558878" h="12192002">
                <a:moveTo>
                  <a:pt x="1140431" y="7085951"/>
                </a:moveTo>
                <a:lnTo>
                  <a:pt x="1140430" y="7851377"/>
                </a:lnTo>
                <a:lnTo>
                  <a:pt x="570215" y="8136484"/>
                </a:lnTo>
                <a:lnTo>
                  <a:pt x="0" y="7851377"/>
                </a:lnTo>
                <a:lnTo>
                  <a:pt x="1" y="7085951"/>
                </a:lnTo>
                <a:lnTo>
                  <a:pt x="570216" y="6800843"/>
                </a:lnTo>
                <a:close/>
                <a:moveTo>
                  <a:pt x="1242436" y="9453717"/>
                </a:moveTo>
                <a:lnTo>
                  <a:pt x="1242436" y="10219143"/>
                </a:lnTo>
                <a:lnTo>
                  <a:pt x="672221" y="10504250"/>
                </a:lnTo>
                <a:lnTo>
                  <a:pt x="102006" y="10219142"/>
                </a:lnTo>
                <a:lnTo>
                  <a:pt x="102006" y="9453716"/>
                </a:lnTo>
                <a:lnTo>
                  <a:pt x="672221" y="9168609"/>
                </a:lnTo>
                <a:close/>
                <a:moveTo>
                  <a:pt x="1274170" y="4646694"/>
                </a:moveTo>
                <a:lnTo>
                  <a:pt x="1274170" y="5412121"/>
                </a:lnTo>
                <a:lnTo>
                  <a:pt x="703955" y="5697227"/>
                </a:lnTo>
                <a:lnTo>
                  <a:pt x="133740" y="5412121"/>
                </a:lnTo>
                <a:lnTo>
                  <a:pt x="133740" y="4646694"/>
                </a:lnTo>
                <a:lnTo>
                  <a:pt x="703955" y="4361588"/>
                </a:lnTo>
                <a:close/>
                <a:moveTo>
                  <a:pt x="1366138" y="11776108"/>
                </a:moveTo>
                <a:lnTo>
                  <a:pt x="1366138" y="12192002"/>
                </a:lnTo>
                <a:lnTo>
                  <a:pt x="225708" y="12192001"/>
                </a:lnTo>
                <a:lnTo>
                  <a:pt x="225708" y="11776107"/>
                </a:lnTo>
                <a:lnTo>
                  <a:pt x="795923" y="11491000"/>
                </a:lnTo>
                <a:close/>
                <a:moveTo>
                  <a:pt x="1390911" y="2262978"/>
                </a:moveTo>
                <a:lnTo>
                  <a:pt x="1390911" y="3028404"/>
                </a:lnTo>
                <a:lnTo>
                  <a:pt x="820696" y="3313510"/>
                </a:lnTo>
                <a:lnTo>
                  <a:pt x="250481" y="3028404"/>
                </a:lnTo>
                <a:lnTo>
                  <a:pt x="250481" y="2262978"/>
                </a:lnTo>
                <a:lnTo>
                  <a:pt x="820696" y="1977870"/>
                </a:lnTo>
                <a:close/>
                <a:moveTo>
                  <a:pt x="1502727" y="0"/>
                </a:moveTo>
                <a:lnTo>
                  <a:pt x="1502727" y="664174"/>
                </a:lnTo>
                <a:lnTo>
                  <a:pt x="932512" y="949281"/>
                </a:lnTo>
                <a:lnTo>
                  <a:pt x="362297" y="664174"/>
                </a:lnTo>
                <a:lnTo>
                  <a:pt x="362297" y="0"/>
                </a:lnTo>
                <a:close/>
                <a:moveTo>
                  <a:pt x="1812651" y="8304723"/>
                </a:moveTo>
                <a:lnTo>
                  <a:pt x="1812651" y="9070150"/>
                </a:lnTo>
                <a:lnTo>
                  <a:pt x="1242436" y="9355257"/>
                </a:lnTo>
                <a:lnTo>
                  <a:pt x="672221" y="9070150"/>
                </a:lnTo>
                <a:lnTo>
                  <a:pt x="672221" y="8304723"/>
                </a:lnTo>
                <a:lnTo>
                  <a:pt x="1242436" y="8019615"/>
                </a:lnTo>
                <a:close/>
                <a:moveTo>
                  <a:pt x="1855962" y="5842558"/>
                </a:moveTo>
                <a:lnTo>
                  <a:pt x="1855961" y="6607984"/>
                </a:lnTo>
                <a:lnTo>
                  <a:pt x="1285746" y="6893091"/>
                </a:lnTo>
                <a:lnTo>
                  <a:pt x="715532" y="6607984"/>
                </a:lnTo>
                <a:lnTo>
                  <a:pt x="715532" y="5842558"/>
                </a:lnTo>
                <a:lnTo>
                  <a:pt x="1285747" y="5557450"/>
                </a:lnTo>
                <a:close/>
                <a:moveTo>
                  <a:pt x="1936354" y="3482607"/>
                </a:moveTo>
                <a:lnTo>
                  <a:pt x="1936354" y="4248032"/>
                </a:lnTo>
                <a:lnTo>
                  <a:pt x="1366139" y="4533137"/>
                </a:lnTo>
                <a:lnTo>
                  <a:pt x="795924" y="4248032"/>
                </a:lnTo>
                <a:lnTo>
                  <a:pt x="795924" y="3482606"/>
                </a:lnTo>
                <a:lnTo>
                  <a:pt x="1366139" y="3197499"/>
                </a:lnTo>
                <a:close/>
                <a:moveTo>
                  <a:pt x="1961125" y="10616843"/>
                </a:moveTo>
                <a:lnTo>
                  <a:pt x="1961125" y="11382269"/>
                </a:lnTo>
                <a:lnTo>
                  <a:pt x="1390910" y="11667376"/>
                </a:lnTo>
                <a:lnTo>
                  <a:pt x="820695" y="11382269"/>
                </a:lnTo>
                <a:lnTo>
                  <a:pt x="820695" y="10616843"/>
                </a:lnTo>
                <a:lnTo>
                  <a:pt x="1390910" y="10331735"/>
                </a:lnTo>
                <a:close/>
                <a:moveTo>
                  <a:pt x="2106114" y="1145558"/>
                </a:moveTo>
                <a:lnTo>
                  <a:pt x="2106114" y="1910984"/>
                </a:lnTo>
                <a:lnTo>
                  <a:pt x="1535899" y="2196090"/>
                </a:lnTo>
                <a:lnTo>
                  <a:pt x="965684" y="1910984"/>
                </a:lnTo>
                <a:lnTo>
                  <a:pt x="965684" y="1145558"/>
                </a:lnTo>
                <a:lnTo>
                  <a:pt x="1535899" y="860450"/>
                </a:lnTo>
                <a:close/>
                <a:moveTo>
                  <a:pt x="2431049" y="7032867"/>
                </a:moveTo>
                <a:lnTo>
                  <a:pt x="2431049" y="7798293"/>
                </a:lnTo>
                <a:lnTo>
                  <a:pt x="1860834" y="8083400"/>
                </a:lnTo>
                <a:lnTo>
                  <a:pt x="1290619" y="7798293"/>
                </a:lnTo>
                <a:lnTo>
                  <a:pt x="1290619" y="7032867"/>
                </a:lnTo>
                <a:lnTo>
                  <a:pt x="1860834" y="6747759"/>
                </a:lnTo>
                <a:close/>
                <a:moveTo>
                  <a:pt x="2515602" y="9401073"/>
                </a:moveTo>
                <a:lnTo>
                  <a:pt x="2515602" y="10166499"/>
                </a:lnTo>
                <a:lnTo>
                  <a:pt x="1945387" y="10451606"/>
                </a:lnTo>
                <a:lnTo>
                  <a:pt x="1375172" y="10166499"/>
                </a:lnTo>
                <a:lnTo>
                  <a:pt x="1375172" y="9401073"/>
                </a:lnTo>
                <a:lnTo>
                  <a:pt x="1945387" y="9115965"/>
                </a:lnTo>
                <a:close/>
                <a:moveTo>
                  <a:pt x="2531341" y="4646694"/>
                </a:moveTo>
                <a:lnTo>
                  <a:pt x="2531341" y="5412121"/>
                </a:lnTo>
                <a:lnTo>
                  <a:pt x="1961125" y="5697227"/>
                </a:lnTo>
                <a:lnTo>
                  <a:pt x="1390911" y="5412121"/>
                </a:lnTo>
                <a:lnTo>
                  <a:pt x="1390911" y="4646694"/>
                </a:lnTo>
                <a:lnTo>
                  <a:pt x="1961125" y="4361588"/>
                </a:lnTo>
                <a:close/>
                <a:moveTo>
                  <a:pt x="2618578" y="11742721"/>
                </a:moveTo>
                <a:lnTo>
                  <a:pt x="2618578" y="12192002"/>
                </a:lnTo>
                <a:lnTo>
                  <a:pt x="1478148" y="12192002"/>
                </a:lnTo>
                <a:lnTo>
                  <a:pt x="1478148" y="11742721"/>
                </a:lnTo>
                <a:lnTo>
                  <a:pt x="2048363" y="11457613"/>
                </a:lnTo>
                <a:close/>
                <a:moveTo>
                  <a:pt x="2679580" y="2379104"/>
                </a:moveTo>
                <a:lnTo>
                  <a:pt x="2679580" y="3144531"/>
                </a:lnTo>
                <a:lnTo>
                  <a:pt x="2109365" y="3429637"/>
                </a:lnTo>
                <a:lnTo>
                  <a:pt x="1539150" y="3144531"/>
                </a:lnTo>
                <a:lnTo>
                  <a:pt x="1539150" y="2379104"/>
                </a:lnTo>
                <a:lnTo>
                  <a:pt x="2109365" y="2093996"/>
                </a:lnTo>
                <a:close/>
                <a:moveTo>
                  <a:pt x="2800852" y="0"/>
                </a:moveTo>
                <a:lnTo>
                  <a:pt x="2800852" y="758032"/>
                </a:lnTo>
                <a:lnTo>
                  <a:pt x="2230637" y="1043139"/>
                </a:lnTo>
                <a:lnTo>
                  <a:pt x="1660422" y="758032"/>
                </a:lnTo>
                <a:lnTo>
                  <a:pt x="1660422" y="0"/>
                </a:lnTo>
                <a:close/>
                <a:moveTo>
                  <a:pt x="3097394" y="5825654"/>
                </a:moveTo>
                <a:lnTo>
                  <a:pt x="3097394" y="6591080"/>
                </a:lnTo>
                <a:lnTo>
                  <a:pt x="2527179" y="6876186"/>
                </a:lnTo>
                <a:lnTo>
                  <a:pt x="1956964" y="6591079"/>
                </a:lnTo>
                <a:lnTo>
                  <a:pt x="1956965" y="5825653"/>
                </a:lnTo>
                <a:lnTo>
                  <a:pt x="2527180" y="5540546"/>
                </a:lnTo>
                <a:close/>
                <a:moveTo>
                  <a:pt x="3098396" y="8234945"/>
                </a:moveTo>
                <a:lnTo>
                  <a:pt x="3098395" y="9000371"/>
                </a:lnTo>
                <a:lnTo>
                  <a:pt x="2528182" y="9285478"/>
                </a:lnTo>
                <a:lnTo>
                  <a:pt x="1957967" y="9000371"/>
                </a:lnTo>
                <a:lnTo>
                  <a:pt x="1957967" y="8234944"/>
                </a:lnTo>
                <a:lnTo>
                  <a:pt x="2528182" y="7949836"/>
                </a:lnTo>
                <a:close/>
                <a:moveTo>
                  <a:pt x="3211291" y="10550703"/>
                </a:moveTo>
                <a:lnTo>
                  <a:pt x="3211291" y="11316129"/>
                </a:lnTo>
                <a:lnTo>
                  <a:pt x="2641078" y="11601236"/>
                </a:lnTo>
                <a:lnTo>
                  <a:pt x="2070863" y="11316129"/>
                </a:lnTo>
                <a:lnTo>
                  <a:pt x="2070863" y="10550703"/>
                </a:lnTo>
                <a:lnTo>
                  <a:pt x="2641078" y="10265595"/>
                </a:lnTo>
                <a:close/>
                <a:moveTo>
                  <a:pt x="3293340" y="3566626"/>
                </a:moveTo>
                <a:lnTo>
                  <a:pt x="3293340" y="4332052"/>
                </a:lnTo>
                <a:lnTo>
                  <a:pt x="2723126" y="4617157"/>
                </a:lnTo>
                <a:lnTo>
                  <a:pt x="2152911" y="4332052"/>
                </a:lnTo>
                <a:lnTo>
                  <a:pt x="2152911" y="3566626"/>
                </a:lnTo>
                <a:lnTo>
                  <a:pt x="2723126" y="3281518"/>
                </a:lnTo>
                <a:close/>
                <a:moveTo>
                  <a:pt x="3335587" y="1234390"/>
                </a:moveTo>
                <a:lnTo>
                  <a:pt x="3335587" y="1999816"/>
                </a:lnTo>
                <a:lnTo>
                  <a:pt x="2765373" y="2284923"/>
                </a:lnTo>
                <a:lnTo>
                  <a:pt x="2195158" y="1999816"/>
                </a:lnTo>
                <a:lnTo>
                  <a:pt x="2195158" y="1234390"/>
                </a:lnTo>
                <a:lnTo>
                  <a:pt x="2765373" y="949282"/>
                </a:lnTo>
                <a:close/>
                <a:moveTo>
                  <a:pt x="3675268" y="7008037"/>
                </a:moveTo>
                <a:lnTo>
                  <a:pt x="3675268" y="7773463"/>
                </a:lnTo>
                <a:lnTo>
                  <a:pt x="3105054" y="8058570"/>
                </a:lnTo>
                <a:lnTo>
                  <a:pt x="2534839" y="7773462"/>
                </a:lnTo>
                <a:lnTo>
                  <a:pt x="2534839" y="7008036"/>
                </a:lnTo>
                <a:lnTo>
                  <a:pt x="3105054" y="6722929"/>
                </a:lnTo>
                <a:close/>
                <a:moveTo>
                  <a:pt x="3808548" y="9354400"/>
                </a:moveTo>
                <a:lnTo>
                  <a:pt x="3808548" y="10119826"/>
                </a:lnTo>
                <a:lnTo>
                  <a:pt x="3238334" y="10404933"/>
                </a:lnTo>
                <a:lnTo>
                  <a:pt x="2668121" y="10119826"/>
                </a:lnTo>
                <a:lnTo>
                  <a:pt x="2668121" y="9354400"/>
                </a:lnTo>
                <a:lnTo>
                  <a:pt x="3238334" y="9069292"/>
                </a:lnTo>
                <a:close/>
                <a:moveTo>
                  <a:pt x="3851887" y="4749222"/>
                </a:moveTo>
                <a:lnTo>
                  <a:pt x="3851887" y="5514648"/>
                </a:lnTo>
                <a:lnTo>
                  <a:pt x="3281673" y="5799755"/>
                </a:lnTo>
                <a:lnTo>
                  <a:pt x="2711459" y="5514648"/>
                </a:lnTo>
                <a:lnTo>
                  <a:pt x="2711459" y="4749221"/>
                </a:lnTo>
                <a:lnTo>
                  <a:pt x="3281673" y="4464114"/>
                </a:lnTo>
                <a:close/>
                <a:moveTo>
                  <a:pt x="3857817" y="11713604"/>
                </a:moveTo>
                <a:lnTo>
                  <a:pt x="3857817" y="12192002"/>
                </a:lnTo>
                <a:lnTo>
                  <a:pt x="2717389" y="12192002"/>
                </a:lnTo>
                <a:lnTo>
                  <a:pt x="2717389" y="11713604"/>
                </a:lnTo>
                <a:lnTo>
                  <a:pt x="3287602" y="11428496"/>
                </a:lnTo>
                <a:close/>
                <a:moveTo>
                  <a:pt x="3914543" y="2431331"/>
                </a:moveTo>
                <a:lnTo>
                  <a:pt x="3914543" y="3196757"/>
                </a:lnTo>
                <a:lnTo>
                  <a:pt x="3344330" y="3481865"/>
                </a:lnTo>
                <a:lnTo>
                  <a:pt x="2774115" y="3196757"/>
                </a:lnTo>
                <a:lnTo>
                  <a:pt x="2774115" y="2431331"/>
                </a:lnTo>
                <a:lnTo>
                  <a:pt x="3344330" y="2146223"/>
                </a:lnTo>
                <a:close/>
                <a:moveTo>
                  <a:pt x="4047484" y="53719"/>
                </a:moveTo>
                <a:lnTo>
                  <a:pt x="4047484" y="819145"/>
                </a:lnTo>
                <a:lnTo>
                  <a:pt x="3477269" y="1104252"/>
                </a:lnTo>
                <a:lnTo>
                  <a:pt x="2907054" y="819145"/>
                </a:lnTo>
                <a:lnTo>
                  <a:pt x="2907054" y="53719"/>
                </a:lnTo>
                <a:lnTo>
                  <a:pt x="3014491" y="0"/>
                </a:lnTo>
                <a:lnTo>
                  <a:pt x="3940048" y="0"/>
                </a:lnTo>
                <a:close/>
                <a:moveTo>
                  <a:pt x="4330836" y="8148251"/>
                </a:moveTo>
                <a:lnTo>
                  <a:pt x="4330836" y="8913677"/>
                </a:lnTo>
                <a:lnTo>
                  <a:pt x="3760620" y="9198784"/>
                </a:lnTo>
                <a:lnTo>
                  <a:pt x="3190405" y="8913677"/>
                </a:lnTo>
                <a:lnTo>
                  <a:pt x="3190406" y="8148251"/>
                </a:lnTo>
                <a:lnTo>
                  <a:pt x="3760620" y="7863143"/>
                </a:lnTo>
                <a:close/>
                <a:moveTo>
                  <a:pt x="4389215" y="5927966"/>
                </a:moveTo>
                <a:lnTo>
                  <a:pt x="4389215" y="6693392"/>
                </a:lnTo>
                <a:lnTo>
                  <a:pt x="3818999" y="6978499"/>
                </a:lnTo>
                <a:lnTo>
                  <a:pt x="3248786" y="6693392"/>
                </a:lnTo>
                <a:lnTo>
                  <a:pt x="3248786" y="5927966"/>
                </a:lnTo>
                <a:lnTo>
                  <a:pt x="3818999" y="5642858"/>
                </a:lnTo>
                <a:close/>
                <a:moveTo>
                  <a:pt x="4464324" y="10550702"/>
                </a:moveTo>
                <a:lnTo>
                  <a:pt x="4464324" y="11316128"/>
                </a:lnTo>
                <a:lnTo>
                  <a:pt x="3894108" y="11601235"/>
                </a:lnTo>
                <a:lnTo>
                  <a:pt x="3323894" y="11316128"/>
                </a:lnTo>
                <a:lnTo>
                  <a:pt x="3323894" y="10550702"/>
                </a:lnTo>
                <a:lnTo>
                  <a:pt x="3894108" y="10265594"/>
                </a:lnTo>
                <a:close/>
                <a:moveTo>
                  <a:pt x="4515401" y="3617793"/>
                </a:moveTo>
                <a:lnTo>
                  <a:pt x="4515401" y="4383218"/>
                </a:lnTo>
                <a:lnTo>
                  <a:pt x="3945187" y="4668324"/>
                </a:lnTo>
                <a:lnTo>
                  <a:pt x="3374972" y="4383218"/>
                </a:lnTo>
                <a:lnTo>
                  <a:pt x="3374972" y="3617793"/>
                </a:lnTo>
                <a:lnTo>
                  <a:pt x="3945187" y="3332685"/>
                </a:lnTo>
                <a:close/>
                <a:moveTo>
                  <a:pt x="4558878" y="1288339"/>
                </a:moveTo>
                <a:lnTo>
                  <a:pt x="4558878" y="2053765"/>
                </a:lnTo>
                <a:lnTo>
                  <a:pt x="3988663" y="2338872"/>
                </a:lnTo>
                <a:lnTo>
                  <a:pt x="3418448" y="2053765"/>
                </a:lnTo>
                <a:lnTo>
                  <a:pt x="3418448" y="1288339"/>
                </a:lnTo>
                <a:lnTo>
                  <a:pt x="3988663" y="1003231"/>
                </a:lnTo>
                <a:close/>
              </a:path>
            </a:pathLst>
          </a:custGeom>
          <a:solidFill>
            <a:schemeClr val="accent1"/>
          </a:solidFill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2EA8D-9DA8-4589-AFC5-AB2AE7350644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SOMMAIRE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A83F17BD-31F6-41FC-BB85-E14D92471B3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72387" y="3685238"/>
              <a:ext cx="3048000" cy="1714500"/>
            </p:xfrm>
            <a:graphic>
              <a:graphicData uri="http://schemas.microsoft.com/office/powerpoint/2016/slidezoom">
                <pslz:sldZm>
                  <pslz:sldZmObj sldId="257" cId="3909825924">
                    <pslz:zmPr id="{6E2BA011-5964-4983-8048-BBF52700DA6A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83F17BD-31F6-41FC-BB85-E14D92471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2387" y="3685238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728D4A5-51EF-48C2-83FD-DB8713C9D6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43817" y="3685808"/>
              <a:ext cx="3048000" cy="1714500"/>
            </p:xfrm>
            <a:graphic>
              <a:graphicData uri="http://schemas.microsoft.com/office/powerpoint/2016/slidezoom">
                <pslz:sldZm>
                  <pslz:sldZmObj sldId="258" cId="3268354304">
                    <pslz:zmPr id="{797BA5EF-0219-42B1-B44B-1C09192461C8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728D4A5-51EF-48C2-83FD-DB8713C9D6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43817" y="3685808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Zoom de diapositive 13">
                <a:extLst>
                  <a:ext uri="{FF2B5EF4-FFF2-40B4-BE49-F238E27FC236}">
                    <a16:creationId xmlns:a16="http://schemas.microsoft.com/office/drawing/2014/main" id="{C08796A8-35ED-4725-9CA0-8D73A552C0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12365" y="3687821"/>
              <a:ext cx="3048000" cy="1714500"/>
            </p:xfrm>
            <a:graphic>
              <a:graphicData uri="http://schemas.microsoft.com/office/powerpoint/2016/slidezoom">
                <pslz:sldZm>
                  <pslz:sldZmObj sldId="260" cId="3007470423">
                    <pslz:zmPr id="{AC170021-093F-475E-B605-40814ABB6C41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Zoom de diapositive 1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C08796A8-35ED-4725-9CA0-8D73A552C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12365" y="3687821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Zoom de diapositive 27">
                <a:extLst>
                  <a:ext uri="{FF2B5EF4-FFF2-40B4-BE49-F238E27FC236}">
                    <a16:creationId xmlns:a16="http://schemas.microsoft.com/office/drawing/2014/main" id="{FC385D01-4625-4A2E-A288-E8A2A8DFD8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380911" y="3685238"/>
              <a:ext cx="3048000" cy="1714500"/>
            </p:xfrm>
            <a:graphic>
              <a:graphicData uri="http://schemas.microsoft.com/office/powerpoint/2016/slidezoom">
                <pslz:sldZm>
                  <pslz:sldZmObj sldId="261" cId="2160616693">
                    <pslz:zmPr id="{9FDBEB33-0BB0-4CB8-8CA1-499C2A619656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Zoom de diapositive 2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FC385D01-4625-4A2E-A288-E8A2A8DFD8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380911" y="3685238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Zoom de diapositive 29">
                <a:extLst>
                  <a:ext uri="{FF2B5EF4-FFF2-40B4-BE49-F238E27FC236}">
                    <a16:creationId xmlns:a16="http://schemas.microsoft.com/office/drawing/2014/main" id="{CA001C7D-DCBD-4B4A-BE9B-9E07E0544D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649457" y="3682271"/>
              <a:ext cx="3048000" cy="1714500"/>
            </p:xfrm>
            <a:graphic>
              <a:graphicData uri="http://schemas.microsoft.com/office/powerpoint/2016/slidezoom">
                <pslz:sldZm>
                  <pslz:sldZmObj sldId="262" cId="3587317499">
                    <pslz:zmPr id="{CB303C73-8EBA-48FD-AA07-E97393F24DE1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effectLst>
                          <a:reflection blurRad="6350" stA="50000" endA="295" endPos="92000" dist="101600" dir="5400000" sy="-100000" algn="bl" rotWithShape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Zoom de diapositive 29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CA001C7D-DCBD-4B4A-BE9B-9E07E0544D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649457" y="3682271"/>
                <a:ext cx="3048000" cy="1714500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</p:pic>
        </mc:Fallback>
      </mc:AlternateContent>
      <p:pic>
        <p:nvPicPr>
          <p:cNvPr id="32" name="Graphique 31" descr="Flèche : tout droi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81E9113-0EE1-4F46-B33B-53E3748F84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0800000">
            <a:off x="10920680" y="6012324"/>
            <a:ext cx="563880" cy="56388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55B8B6F-069C-4480-B9A5-EE6638EB798D}"/>
              </a:ext>
            </a:extLst>
          </p:cNvPr>
          <p:cNvSpPr/>
          <p:nvPr/>
        </p:nvSpPr>
        <p:spPr>
          <a:xfrm>
            <a:off x="1572387" y="5405584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Une figure fractale 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925B8F-F5E0-46D6-9773-C1492A669DAA}"/>
              </a:ext>
            </a:extLst>
          </p:cNvPr>
          <p:cNvSpPr/>
          <p:nvPr/>
        </p:nvSpPr>
        <p:spPr>
          <a:xfrm>
            <a:off x="4843817" y="5405584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Code séquentiel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B4A760-4A4D-452A-826A-531A8540A6CE}"/>
              </a:ext>
            </a:extLst>
          </p:cNvPr>
          <p:cNvSpPr/>
          <p:nvPr/>
        </p:nvSpPr>
        <p:spPr>
          <a:xfrm>
            <a:off x="8109479" y="5405584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Implémentation CUDA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30CF13-0C40-4521-B449-A7B6F4F9EE7B}"/>
              </a:ext>
            </a:extLst>
          </p:cNvPr>
          <p:cNvSpPr/>
          <p:nvPr/>
        </p:nvSpPr>
        <p:spPr>
          <a:xfrm>
            <a:off x="11375141" y="5405584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Performances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7B107C-B8C8-4D9C-9923-BB3F1CFC5306}"/>
              </a:ext>
            </a:extLst>
          </p:cNvPr>
          <p:cNvSpPr/>
          <p:nvPr/>
        </p:nvSpPr>
        <p:spPr>
          <a:xfrm>
            <a:off x="14649457" y="5393947"/>
            <a:ext cx="3048000" cy="336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Optimisations possibles 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FABDBD6-66BE-427F-9314-59CDC0393C8D}"/>
              </a:ext>
            </a:extLst>
          </p:cNvPr>
          <p:cNvSpPr/>
          <p:nvPr/>
        </p:nvSpPr>
        <p:spPr>
          <a:xfrm>
            <a:off x="4620387" y="135222"/>
            <a:ext cx="2942462" cy="573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SOMMAIRE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BE7E0CE-26EF-4720-B9A5-AB857FE36AFA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4469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Qu’est ce qu’une figure fractale ?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32BD94C-2E64-4821-88E9-6CC098904176}"/>
              </a:ext>
            </a:extLst>
          </p:cNvPr>
          <p:cNvGrpSpPr/>
          <p:nvPr/>
        </p:nvGrpSpPr>
        <p:grpSpPr>
          <a:xfrm>
            <a:off x="3706091" y="5091422"/>
            <a:ext cx="4462834" cy="1537978"/>
            <a:chOff x="1152524" y="4772025"/>
            <a:chExt cx="3505201" cy="1174549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290CEB-9B78-4EEB-8892-1C06ED307072}"/>
                </a:ext>
              </a:extLst>
            </p:cNvPr>
            <p:cNvSpPr/>
            <p:nvPr/>
          </p:nvSpPr>
          <p:spPr>
            <a:xfrm>
              <a:off x="1152524" y="5155999"/>
              <a:ext cx="3505201" cy="790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i="1" dirty="0">
                  <a:solidFill>
                    <a:schemeClr val="bg1"/>
                  </a:solidFill>
                  <a:effectLst/>
                  <a:latin typeface="KaTeX_Math"/>
                </a:rPr>
                <a:t>zn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KaTeX_Main"/>
                </a:rPr>
                <a:t>+1​=</a:t>
              </a:r>
              <a:r>
                <a:rPr lang="fr-FR" b="1" i="1" dirty="0">
                  <a:solidFill>
                    <a:schemeClr val="bg1"/>
                  </a:solidFill>
                  <a:effectLst/>
                  <a:latin typeface="KaTeX_Math"/>
                </a:rPr>
                <a:t>zn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KaTeX_Main"/>
                </a:rPr>
                <a:t>2​+</a:t>
              </a:r>
              <a:r>
                <a:rPr lang="fr-FR" b="1" i="1" dirty="0">
                  <a:solidFill>
                    <a:schemeClr val="bg1"/>
                  </a:solidFill>
                  <a:effectLst/>
                  <a:latin typeface="KaTeX_Math"/>
                </a:rPr>
                <a:t>c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Rectangle : avec coins arrondis en haut 2">
              <a:extLst>
                <a:ext uri="{FF2B5EF4-FFF2-40B4-BE49-F238E27FC236}">
                  <a16:creationId xmlns:a16="http://schemas.microsoft.com/office/drawing/2014/main" id="{595AE522-6023-4182-8B50-1E586E559375}"/>
                </a:ext>
              </a:extLst>
            </p:cNvPr>
            <p:cNvSpPr/>
            <p:nvPr/>
          </p:nvSpPr>
          <p:spPr>
            <a:xfrm>
              <a:off x="1152524" y="4772025"/>
              <a:ext cx="3505200" cy="383974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accent1"/>
                  </a:solidFill>
                </a:rPr>
                <a:t>Formule mathématique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B410323-E59B-4D14-B21F-79CCEE90DCAA}"/>
              </a:ext>
            </a:extLst>
          </p:cNvPr>
          <p:cNvGrpSpPr/>
          <p:nvPr/>
        </p:nvGrpSpPr>
        <p:grpSpPr>
          <a:xfrm>
            <a:off x="3706090" y="1092448"/>
            <a:ext cx="4462838" cy="3714750"/>
            <a:chOff x="704848" y="1457325"/>
            <a:chExt cx="3505202" cy="3143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B5D7D10-16CB-4CEC-B23C-C5A36078C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50" y="1971675"/>
              <a:ext cx="3505200" cy="2628900"/>
            </a:xfrm>
            <a:prstGeom prst="rect">
              <a:avLst/>
            </a:prstGeom>
            <a:noFill/>
            <a:ln w="762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7BCDDD-DD7D-4843-AC48-D0E93FFE854B}"/>
                </a:ext>
              </a:extLst>
            </p:cNvPr>
            <p:cNvSpPr/>
            <p:nvPr/>
          </p:nvSpPr>
          <p:spPr>
            <a:xfrm>
              <a:off x="704848" y="1457325"/>
              <a:ext cx="3505201" cy="5143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i="0" dirty="0">
                  <a:solidFill>
                    <a:srgbClr val="0D0D0D"/>
                  </a:solidFill>
                  <a:effectLst/>
                </a:rPr>
                <a:t>Ensemble de Mandelbrot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27EF42F-FEF2-4025-B135-7B04619D2D3E}"/>
              </a:ext>
            </a:extLst>
          </p:cNvPr>
          <p:cNvGrpSpPr/>
          <p:nvPr/>
        </p:nvGrpSpPr>
        <p:grpSpPr>
          <a:xfrm>
            <a:off x="8301037" y="1145974"/>
            <a:ext cx="5884864" cy="4670626"/>
            <a:chOff x="4833936" y="1285875"/>
            <a:chExt cx="7000875" cy="52006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D51776-5EF5-4099-BB66-F5698385AA06}"/>
                </a:ext>
              </a:extLst>
            </p:cNvPr>
            <p:cNvSpPr/>
            <p:nvPr/>
          </p:nvSpPr>
          <p:spPr>
            <a:xfrm>
              <a:off x="4833936" y="1285875"/>
              <a:ext cx="7000875" cy="52006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effectLst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03998E3-25C8-423C-B8D3-486C33DF9109}"/>
                </a:ext>
              </a:extLst>
            </p:cNvPr>
            <p:cNvGrpSpPr/>
            <p:nvPr/>
          </p:nvGrpSpPr>
          <p:grpSpPr>
            <a:xfrm>
              <a:off x="5357813" y="1457325"/>
              <a:ext cx="2852735" cy="2524125"/>
              <a:chOff x="5357813" y="1457325"/>
              <a:chExt cx="2852735" cy="2524125"/>
            </a:xfrm>
          </p:grpSpPr>
          <p:pic>
            <p:nvPicPr>
              <p:cNvPr id="1030" name="Picture 6" descr="F5IRO Freddy: Antenne fractale">
                <a:extLst>
                  <a:ext uri="{FF2B5EF4-FFF2-40B4-BE49-F238E27FC236}">
                    <a16:creationId xmlns:a16="http://schemas.microsoft.com/office/drawing/2014/main" id="{F5C9B0FA-AE3E-4F97-859E-742AA71C86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3" y="1457325"/>
                <a:ext cx="2852735" cy="2139551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889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DF2F6C-A0D6-409D-86CC-3540D4093F36}"/>
                  </a:ext>
                </a:extLst>
              </p:cNvPr>
              <p:cNvSpPr/>
              <p:nvPr/>
            </p:nvSpPr>
            <p:spPr>
              <a:xfrm>
                <a:off x="5357813" y="3596876"/>
                <a:ext cx="2852735" cy="384574"/>
              </a:xfrm>
              <a:prstGeom prst="rect">
                <a:avLst/>
              </a:prstGeom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Conception d’antennes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DAB79ED1-DD3C-4A21-A73C-4B2F13322F40}"/>
                </a:ext>
              </a:extLst>
            </p:cNvPr>
            <p:cNvGrpSpPr/>
            <p:nvPr/>
          </p:nvGrpSpPr>
          <p:grpSpPr>
            <a:xfrm>
              <a:off x="5233988" y="4232230"/>
              <a:ext cx="3100386" cy="2130914"/>
              <a:chOff x="5233988" y="4232230"/>
              <a:chExt cx="3100386" cy="2130914"/>
            </a:xfrm>
          </p:grpSpPr>
          <p:pic>
            <p:nvPicPr>
              <p:cNvPr id="1032" name="Picture 8" descr="Fractal Cathedral VJ-Pack — Julius Horsthuis | Fractals, Fractal art,  Fractal design">
                <a:extLst>
                  <a:ext uri="{FF2B5EF4-FFF2-40B4-BE49-F238E27FC236}">
                    <a16:creationId xmlns:a16="http://schemas.microsoft.com/office/drawing/2014/main" id="{BB4589FA-FCDA-4FD1-98C8-BFBA5264D3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3988" y="4232230"/>
                <a:ext cx="3100386" cy="1746340"/>
              </a:xfrm>
              <a:prstGeom prst="rect">
                <a:avLst/>
              </a:prstGeom>
              <a:noFill/>
              <a:effectLst>
                <a:softEdge rad="889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5461B5-492B-4FB0-AF63-07D83E60CBD1}"/>
                  </a:ext>
                </a:extLst>
              </p:cNvPr>
              <p:cNvSpPr/>
              <p:nvPr/>
            </p:nvSpPr>
            <p:spPr>
              <a:xfrm>
                <a:off x="5233988" y="5978570"/>
                <a:ext cx="3100386" cy="384574"/>
              </a:xfrm>
              <a:prstGeom prst="rect">
                <a:avLst/>
              </a:prstGeom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Effets visuels de films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A302D023-0B19-4567-B0DC-34E0B8ED3AC6}"/>
                </a:ext>
              </a:extLst>
            </p:cNvPr>
            <p:cNvGrpSpPr/>
            <p:nvPr/>
          </p:nvGrpSpPr>
          <p:grpSpPr>
            <a:xfrm>
              <a:off x="8767762" y="1971675"/>
              <a:ext cx="3000948" cy="3776661"/>
              <a:chOff x="8767762" y="1971675"/>
              <a:chExt cx="3000948" cy="3776661"/>
            </a:xfrm>
          </p:grpSpPr>
          <p:pic>
            <p:nvPicPr>
              <p:cNvPr id="1034" name="Picture 10" descr="The Fractal Beauty: Nature's Patterns Art numérique - Praphul Garg">
                <a:extLst>
                  <a:ext uri="{FF2B5EF4-FFF2-40B4-BE49-F238E27FC236}">
                    <a16:creationId xmlns:a16="http://schemas.microsoft.com/office/drawing/2014/main" id="{D4B0E524-FAF3-4070-A37A-CF161D57F7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7763" y="1971675"/>
                <a:ext cx="3000947" cy="3390900"/>
              </a:xfrm>
              <a:prstGeom prst="rect">
                <a:avLst/>
              </a:prstGeom>
              <a:noFill/>
              <a:effectLst>
                <a:softEdge rad="889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1FE75B3-9AE2-4795-B412-02450AA65300}"/>
                  </a:ext>
                </a:extLst>
              </p:cNvPr>
              <p:cNvSpPr/>
              <p:nvPr/>
            </p:nvSpPr>
            <p:spPr>
              <a:xfrm>
                <a:off x="8767762" y="5363762"/>
                <a:ext cx="3000947" cy="384574"/>
              </a:xfrm>
              <a:prstGeom prst="rect">
                <a:avLst/>
              </a:prstGeom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Art numérique</a:t>
                </a:r>
              </a:p>
            </p:txBody>
          </p:sp>
        </p:grp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50E2F305-273F-478B-B3B7-B309756A0AC2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0982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Qu’est ce qu’une figure fractale ?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32BD94C-2E64-4821-88E9-6CC098904176}"/>
              </a:ext>
            </a:extLst>
          </p:cNvPr>
          <p:cNvGrpSpPr/>
          <p:nvPr/>
        </p:nvGrpSpPr>
        <p:grpSpPr>
          <a:xfrm>
            <a:off x="-1771651" y="5188595"/>
            <a:ext cx="3505201" cy="1174549"/>
            <a:chOff x="1152524" y="4772025"/>
            <a:chExt cx="3505201" cy="1174549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290CEB-9B78-4EEB-8892-1C06ED307072}"/>
                </a:ext>
              </a:extLst>
            </p:cNvPr>
            <p:cNvSpPr/>
            <p:nvPr/>
          </p:nvSpPr>
          <p:spPr>
            <a:xfrm>
              <a:off x="1152524" y="5155999"/>
              <a:ext cx="3505201" cy="790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i="1" dirty="0">
                  <a:solidFill>
                    <a:schemeClr val="bg1"/>
                  </a:solidFill>
                  <a:effectLst/>
                  <a:latin typeface="KaTeX_Math"/>
                </a:rPr>
                <a:t>zn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KaTeX_Main"/>
                </a:rPr>
                <a:t>+1​=</a:t>
              </a:r>
              <a:r>
                <a:rPr lang="fr-FR" b="1" i="1" dirty="0">
                  <a:solidFill>
                    <a:schemeClr val="bg1"/>
                  </a:solidFill>
                  <a:effectLst/>
                  <a:latin typeface="KaTeX_Math"/>
                </a:rPr>
                <a:t>zn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KaTeX_Main"/>
                </a:rPr>
                <a:t>2​+</a:t>
              </a:r>
              <a:r>
                <a:rPr lang="fr-FR" b="1" i="1" dirty="0">
                  <a:solidFill>
                    <a:schemeClr val="bg1"/>
                  </a:solidFill>
                  <a:effectLst/>
                  <a:latin typeface="KaTeX_Math"/>
                </a:rPr>
                <a:t>c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Rectangle : avec coins arrondis en haut 2">
              <a:extLst>
                <a:ext uri="{FF2B5EF4-FFF2-40B4-BE49-F238E27FC236}">
                  <a16:creationId xmlns:a16="http://schemas.microsoft.com/office/drawing/2014/main" id="{595AE522-6023-4182-8B50-1E586E559375}"/>
                </a:ext>
              </a:extLst>
            </p:cNvPr>
            <p:cNvSpPr/>
            <p:nvPr/>
          </p:nvSpPr>
          <p:spPr>
            <a:xfrm>
              <a:off x="1152524" y="4772025"/>
              <a:ext cx="3505200" cy="383974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accent1"/>
                  </a:solidFill>
                </a:rPr>
                <a:t>Formule mathématique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B410323-E59B-4D14-B21F-79CCEE90DCAA}"/>
              </a:ext>
            </a:extLst>
          </p:cNvPr>
          <p:cNvGrpSpPr/>
          <p:nvPr/>
        </p:nvGrpSpPr>
        <p:grpSpPr>
          <a:xfrm>
            <a:off x="-1800233" y="1473845"/>
            <a:ext cx="3533781" cy="3143250"/>
            <a:chOff x="704848" y="1457325"/>
            <a:chExt cx="3505202" cy="31432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B5D7D10-16CB-4CEC-B23C-C5A36078C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50" y="1971675"/>
              <a:ext cx="3505200" cy="2628900"/>
            </a:xfrm>
            <a:prstGeom prst="rect">
              <a:avLst/>
            </a:prstGeom>
            <a:noFill/>
            <a:ln w="762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7BCDDD-DD7D-4843-AC48-D0E93FFE854B}"/>
                </a:ext>
              </a:extLst>
            </p:cNvPr>
            <p:cNvSpPr/>
            <p:nvPr/>
          </p:nvSpPr>
          <p:spPr>
            <a:xfrm>
              <a:off x="704848" y="1457325"/>
              <a:ext cx="3505201" cy="5143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i="0" dirty="0">
                  <a:solidFill>
                    <a:srgbClr val="0D0D0D"/>
                  </a:solidFill>
                  <a:effectLst/>
                </a:rPr>
                <a:t>Ensemble de Mandelbrot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27EF42F-FEF2-4025-B135-7B04619D2D3E}"/>
              </a:ext>
            </a:extLst>
          </p:cNvPr>
          <p:cNvGrpSpPr/>
          <p:nvPr/>
        </p:nvGrpSpPr>
        <p:grpSpPr>
          <a:xfrm>
            <a:off x="2428083" y="1060894"/>
            <a:ext cx="7637464" cy="5695506"/>
            <a:chOff x="4833936" y="1285875"/>
            <a:chExt cx="7000875" cy="52006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D51776-5EF5-4099-BB66-F5698385AA06}"/>
                </a:ext>
              </a:extLst>
            </p:cNvPr>
            <p:cNvSpPr/>
            <p:nvPr/>
          </p:nvSpPr>
          <p:spPr>
            <a:xfrm>
              <a:off x="4833936" y="1285875"/>
              <a:ext cx="7000875" cy="52006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effectLst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03998E3-25C8-423C-B8D3-486C33DF9109}"/>
                </a:ext>
              </a:extLst>
            </p:cNvPr>
            <p:cNvGrpSpPr/>
            <p:nvPr/>
          </p:nvGrpSpPr>
          <p:grpSpPr>
            <a:xfrm>
              <a:off x="5357813" y="1457325"/>
              <a:ext cx="2852735" cy="2524125"/>
              <a:chOff x="5357813" y="1457325"/>
              <a:chExt cx="2852735" cy="2524125"/>
            </a:xfrm>
          </p:grpSpPr>
          <p:pic>
            <p:nvPicPr>
              <p:cNvPr id="1030" name="Picture 6" descr="F5IRO Freddy: Antenne fractale">
                <a:extLst>
                  <a:ext uri="{FF2B5EF4-FFF2-40B4-BE49-F238E27FC236}">
                    <a16:creationId xmlns:a16="http://schemas.microsoft.com/office/drawing/2014/main" id="{F5C9B0FA-AE3E-4F97-859E-742AA71C86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7813" y="1457325"/>
                <a:ext cx="2852735" cy="2139551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889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DF2F6C-A0D6-409D-86CC-3540D4093F36}"/>
                  </a:ext>
                </a:extLst>
              </p:cNvPr>
              <p:cNvSpPr/>
              <p:nvPr/>
            </p:nvSpPr>
            <p:spPr>
              <a:xfrm>
                <a:off x="5357813" y="3596876"/>
                <a:ext cx="2852735" cy="384574"/>
              </a:xfrm>
              <a:prstGeom prst="rect">
                <a:avLst/>
              </a:prstGeom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Conception d’antennes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DAB79ED1-DD3C-4A21-A73C-4B2F13322F40}"/>
                </a:ext>
              </a:extLst>
            </p:cNvPr>
            <p:cNvGrpSpPr/>
            <p:nvPr/>
          </p:nvGrpSpPr>
          <p:grpSpPr>
            <a:xfrm>
              <a:off x="5233988" y="4232230"/>
              <a:ext cx="3100386" cy="2130914"/>
              <a:chOff x="5233988" y="4232230"/>
              <a:chExt cx="3100386" cy="2130914"/>
            </a:xfrm>
          </p:grpSpPr>
          <p:pic>
            <p:nvPicPr>
              <p:cNvPr id="1032" name="Picture 8" descr="Fractal Cathedral VJ-Pack — Julius Horsthuis | Fractals, Fractal art,  Fractal design">
                <a:extLst>
                  <a:ext uri="{FF2B5EF4-FFF2-40B4-BE49-F238E27FC236}">
                    <a16:creationId xmlns:a16="http://schemas.microsoft.com/office/drawing/2014/main" id="{BB4589FA-FCDA-4FD1-98C8-BFBA5264D3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3988" y="4232230"/>
                <a:ext cx="3100386" cy="1746340"/>
              </a:xfrm>
              <a:prstGeom prst="rect">
                <a:avLst/>
              </a:prstGeom>
              <a:noFill/>
              <a:effectLst>
                <a:softEdge rad="889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5461B5-492B-4FB0-AF63-07D83E60CBD1}"/>
                  </a:ext>
                </a:extLst>
              </p:cNvPr>
              <p:cNvSpPr/>
              <p:nvPr/>
            </p:nvSpPr>
            <p:spPr>
              <a:xfrm>
                <a:off x="5233988" y="5978570"/>
                <a:ext cx="3100386" cy="384574"/>
              </a:xfrm>
              <a:prstGeom prst="rect">
                <a:avLst/>
              </a:prstGeom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Effets visuels de films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A302D023-0B19-4567-B0DC-34E0B8ED3AC6}"/>
                </a:ext>
              </a:extLst>
            </p:cNvPr>
            <p:cNvGrpSpPr/>
            <p:nvPr/>
          </p:nvGrpSpPr>
          <p:grpSpPr>
            <a:xfrm>
              <a:off x="8767762" y="1971675"/>
              <a:ext cx="3000948" cy="3776661"/>
              <a:chOff x="8767762" y="1971675"/>
              <a:chExt cx="3000948" cy="3776661"/>
            </a:xfrm>
          </p:grpSpPr>
          <p:pic>
            <p:nvPicPr>
              <p:cNvPr id="1034" name="Picture 10" descr="The Fractal Beauty: Nature's Patterns Art numérique - Praphul Garg">
                <a:extLst>
                  <a:ext uri="{FF2B5EF4-FFF2-40B4-BE49-F238E27FC236}">
                    <a16:creationId xmlns:a16="http://schemas.microsoft.com/office/drawing/2014/main" id="{D4B0E524-FAF3-4070-A37A-CF161D57F7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67763" y="1971675"/>
                <a:ext cx="3000947" cy="3390900"/>
              </a:xfrm>
              <a:prstGeom prst="rect">
                <a:avLst/>
              </a:prstGeom>
              <a:noFill/>
              <a:effectLst>
                <a:softEdge rad="889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1FE75B3-9AE2-4795-B412-02450AA65300}"/>
                  </a:ext>
                </a:extLst>
              </p:cNvPr>
              <p:cNvSpPr/>
              <p:nvPr/>
            </p:nvSpPr>
            <p:spPr>
              <a:xfrm>
                <a:off x="8767762" y="5363762"/>
                <a:ext cx="3000947" cy="384574"/>
              </a:xfrm>
              <a:prstGeom prst="rect">
                <a:avLst/>
              </a:prstGeom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Art numérique</a:t>
                </a:r>
              </a:p>
            </p:txBody>
          </p:sp>
        </p:grp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BB7E2BC7-D9FF-4A6C-AB2E-94E116E5072F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2726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FE Les fractales : Les ensembles de Julia | Comment engendrer des dessins  fractals à l'aide d'un système dynamique discret ?">
            <a:extLst>
              <a:ext uri="{FF2B5EF4-FFF2-40B4-BE49-F238E27FC236}">
                <a16:creationId xmlns:a16="http://schemas.microsoft.com/office/drawing/2014/main" id="{BBA12BF4-D9F5-496C-BF87-9C3D38D1C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A1B5B3"/>
              </a:clrFrom>
              <a:clrTo>
                <a:srgbClr val="A1B5B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Présentation du code séquentiel 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62D75E-B9CE-482F-BD6B-E82481E5FA35}"/>
              </a:ext>
            </a:extLst>
          </p:cNvPr>
          <p:cNvSpPr/>
          <p:nvPr/>
        </p:nvSpPr>
        <p:spPr>
          <a:xfrm>
            <a:off x="171450" y="2692400"/>
            <a:ext cx="11849100" cy="1682750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Génération de l'Ensemble de Julia en C++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F8E5B8-9D90-43A3-A20F-07FAF4449D08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6835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Présentation du code séquentiel 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62D75E-B9CE-482F-BD6B-E82481E5FA35}"/>
              </a:ext>
            </a:extLst>
          </p:cNvPr>
          <p:cNvSpPr/>
          <p:nvPr/>
        </p:nvSpPr>
        <p:spPr>
          <a:xfrm>
            <a:off x="0" y="1066800"/>
            <a:ext cx="12192000" cy="892376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Classes et fonctions principales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DC9B2E-9029-4CF8-A7CF-3FF3267BD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691" y="-1790298"/>
            <a:ext cx="2656482" cy="1615874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AB47202B-DAF6-4D45-986E-4A03E75FFD59}"/>
              </a:ext>
            </a:extLst>
          </p:cNvPr>
          <p:cNvSpPr/>
          <p:nvPr/>
        </p:nvSpPr>
        <p:spPr>
          <a:xfrm>
            <a:off x="850900" y="2133600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</a:t>
            </a:r>
            <a:r>
              <a:rPr lang="fr-FR" b="1" dirty="0"/>
              <a:t> </a:t>
            </a:r>
            <a:r>
              <a:rPr lang="fr-FR" b="1" dirty="0" err="1"/>
              <a:t>CPUBitmap</a:t>
            </a:r>
            <a:endParaRPr lang="fr-FR" b="1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B2276D3-A28B-4BD1-8813-78F9582F028B}"/>
              </a:ext>
            </a:extLst>
          </p:cNvPr>
          <p:cNvSpPr/>
          <p:nvPr/>
        </p:nvSpPr>
        <p:spPr>
          <a:xfrm>
            <a:off x="850900" y="3278288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struct</a:t>
            </a:r>
            <a:r>
              <a:rPr lang="fr-FR" b="1" dirty="0"/>
              <a:t> </a:t>
            </a:r>
            <a:r>
              <a:rPr lang="fr-FR" b="1" dirty="0" err="1"/>
              <a:t>cuComplex</a:t>
            </a:r>
            <a:endParaRPr lang="fr-FR" b="1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0765A4D-6E4C-4A9D-94E5-FD00D2EF1A11}"/>
              </a:ext>
            </a:extLst>
          </p:cNvPr>
          <p:cNvSpPr/>
          <p:nvPr/>
        </p:nvSpPr>
        <p:spPr>
          <a:xfrm>
            <a:off x="850900" y="4422976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Julia()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0297793-C6D8-4CA8-B643-53725EC38F8F}"/>
              </a:ext>
            </a:extLst>
          </p:cNvPr>
          <p:cNvSpPr/>
          <p:nvPr/>
        </p:nvSpPr>
        <p:spPr>
          <a:xfrm>
            <a:off x="850900" y="5567664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Kernel()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28FE44C1-AE9A-4D59-B2E5-CA6758DBAA74}"/>
              </a:ext>
            </a:extLst>
          </p:cNvPr>
          <p:cNvSpPr/>
          <p:nvPr/>
        </p:nvSpPr>
        <p:spPr>
          <a:xfrm>
            <a:off x="5283200" y="4581726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307664D5-B6F7-404C-92BC-35C7DC591164}"/>
              </a:ext>
            </a:extLst>
          </p:cNvPr>
          <p:cNvSpPr/>
          <p:nvPr/>
        </p:nvSpPr>
        <p:spPr>
          <a:xfrm>
            <a:off x="5283200" y="3437038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557E124E-D0C9-495D-B724-639DDDE5681A}"/>
              </a:ext>
            </a:extLst>
          </p:cNvPr>
          <p:cNvSpPr/>
          <p:nvPr/>
        </p:nvSpPr>
        <p:spPr>
          <a:xfrm>
            <a:off x="5283200" y="2292350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03379B2B-8A3F-4AFB-B9B0-35FC09857343}"/>
              </a:ext>
            </a:extLst>
          </p:cNvPr>
          <p:cNvSpPr/>
          <p:nvPr/>
        </p:nvSpPr>
        <p:spPr>
          <a:xfrm>
            <a:off x="5283200" y="5726414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86EF78-CC0F-4C16-A663-9D0F05CF76CB}"/>
              </a:ext>
            </a:extLst>
          </p:cNvPr>
          <p:cNvSpPr/>
          <p:nvPr/>
        </p:nvSpPr>
        <p:spPr>
          <a:xfrm>
            <a:off x="7467600" y="22923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Créer et gérer des images en mémoire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99E487-0309-4EDF-93A0-3F389DE639E9}"/>
              </a:ext>
            </a:extLst>
          </p:cNvPr>
          <p:cNvSpPr/>
          <p:nvPr/>
        </p:nvSpPr>
        <p:spPr>
          <a:xfrm>
            <a:off x="7467600" y="33591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 Manipuler des nombres complexes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796D97-DD74-4F0F-A3CE-E525682F6A5A}"/>
              </a:ext>
            </a:extLst>
          </p:cNvPr>
          <p:cNvSpPr/>
          <p:nvPr/>
        </p:nvSpPr>
        <p:spPr>
          <a:xfrm>
            <a:off x="7467600" y="4502351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Calculer la fractale de </a:t>
            </a:r>
            <a:r>
              <a:rPr lang="fr-FR" b="1" dirty="0" err="1"/>
              <a:t>julia</a:t>
            </a:r>
            <a:r>
              <a:rPr lang="fr-FR" b="1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DCED4F-FC90-45F4-BF25-8CD7518EA4C2}"/>
              </a:ext>
            </a:extLst>
          </p:cNvPr>
          <p:cNvSpPr/>
          <p:nvPr/>
        </p:nvSpPr>
        <p:spPr>
          <a:xfrm>
            <a:off x="7467600" y="5647039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Générer l’image pixel par pixel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B670586-32BF-4AB3-9244-B177B98AD7E7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62165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782E0B3-B16F-4EDA-A378-979FD78D19BC}"/>
              </a:ext>
            </a:extLst>
          </p:cNvPr>
          <p:cNvSpPr/>
          <p:nvPr/>
        </p:nvSpPr>
        <p:spPr>
          <a:xfrm>
            <a:off x="0" y="0"/>
            <a:ext cx="12192000" cy="8923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/>
              <a:t>Présentation du code séquentiel 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62D75E-B9CE-482F-BD6B-E82481E5FA35}"/>
              </a:ext>
            </a:extLst>
          </p:cNvPr>
          <p:cNvSpPr/>
          <p:nvPr/>
        </p:nvSpPr>
        <p:spPr>
          <a:xfrm>
            <a:off x="-215900" y="1066800"/>
            <a:ext cx="12573000" cy="892376"/>
          </a:xfrm>
          <a:prstGeom prst="round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Classes et fonctions principales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D1115D-45E0-44E7-8E68-32355A498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1" y="-9324"/>
            <a:ext cx="11289818" cy="6867324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83A5ED49-0748-4CEB-B1A3-7E9C675F49BD}"/>
              </a:ext>
            </a:extLst>
          </p:cNvPr>
          <p:cNvSpPr/>
          <p:nvPr/>
        </p:nvSpPr>
        <p:spPr>
          <a:xfrm>
            <a:off x="12712700" y="4581726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EE44807-CDD5-4302-B678-F507C15CF789}"/>
              </a:ext>
            </a:extLst>
          </p:cNvPr>
          <p:cNvSpPr/>
          <p:nvPr/>
        </p:nvSpPr>
        <p:spPr>
          <a:xfrm>
            <a:off x="12712700" y="3437038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DE6008D0-4975-4A34-A380-DDA2E8627CA0}"/>
              </a:ext>
            </a:extLst>
          </p:cNvPr>
          <p:cNvSpPr/>
          <p:nvPr/>
        </p:nvSpPr>
        <p:spPr>
          <a:xfrm>
            <a:off x="12712700" y="2292350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56A0A978-33E1-4B6B-A91F-C424C9A6B26E}"/>
              </a:ext>
            </a:extLst>
          </p:cNvPr>
          <p:cNvSpPr/>
          <p:nvPr/>
        </p:nvSpPr>
        <p:spPr>
          <a:xfrm>
            <a:off x="12712700" y="5726414"/>
            <a:ext cx="1625600" cy="57487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FD8B25-6B31-4BF0-9579-877DEB17C1A4}"/>
              </a:ext>
            </a:extLst>
          </p:cNvPr>
          <p:cNvSpPr/>
          <p:nvPr/>
        </p:nvSpPr>
        <p:spPr>
          <a:xfrm>
            <a:off x="14897100" y="22923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Créer et gérer des images en mémoire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89031-F369-4502-98B2-E6A7099C34AA}"/>
              </a:ext>
            </a:extLst>
          </p:cNvPr>
          <p:cNvSpPr/>
          <p:nvPr/>
        </p:nvSpPr>
        <p:spPr>
          <a:xfrm>
            <a:off x="14897100" y="3359150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 Manipuler des nombres complexes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3FAD47-0546-4753-B5BF-DED2FF4C28D3}"/>
              </a:ext>
            </a:extLst>
          </p:cNvPr>
          <p:cNvSpPr/>
          <p:nvPr/>
        </p:nvSpPr>
        <p:spPr>
          <a:xfrm>
            <a:off x="14897100" y="4502351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Calculer la fractale de </a:t>
            </a:r>
            <a:r>
              <a:rPr lang="fr-FR" b="1" dirty="0" err="1"/>
              <a:t>julia</a:t>
            </a:r>
            <a:r>
              <a:rPr lang="fr-FR" b="1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FABA47-A975-4116-928A-BCB55167F47E}"/>
              </a:ext>
            </a:extLst>
          </p:cNvPr>
          <p:cNvSpPr/>
          <p:nvPr/>
        </p:nvSpPr>
        <p:spPr>
          <a:xfrm>
            <a:off x="14897100" y="5647039"/>
            <a:ext cx="4114800" cy="733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Générer l’image pixel par pixel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4E60105-C1C4-4ACB-9167-A5FBDF4EA4B1}"/>
              </a:ext>
            </a:extLst>
          </p:cNvPr>
          <p:cNvSpPr/>
          <p:nvPr/>
        </p:nvSpPr>
        <p:spPr>
          <a:xfrm>
            <a:off x="-4940300" y="2133600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class</a:t>
            </a:r>
            <a:r>
              <a:rPr lang="fr-FR" b="1" dirty="0"/>
              <a:t> </a:t>
            </a:r>
            <a:r>
              <a:rPr lang="fr-FR" b="1" dirty="0" err="1"/>
              <a:t>CPUBitmap</a:t>
            </a:r>
            <a:endParaRPr lang="fr-FR" b="1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D0AA472-77D2-441B-A319-128B9B1ED17F}"/>
              </a:ext>
            </a:extLst>
          </p:cNvPr>
          <p:cNvSpPr/>
          <p:nvPr/>
        </p:nvSpPr>
        <p:spPr>
          <a:xfrm>
            <a:off x="-4940300" y="3278288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struct</a:t>
            </a:r>
            <a:r>
              <a:rPr lang="fr-FR" b="1" dirty="0"/>
              <a:t> </a:t>
            </a:r>
            <a:r>
              <a:rPr lang="fr-FR" b="1" dirty="0" err="1"/>
              <a:t>cuComplex</a:t>
            </a:r>
            <a:endParaRPr lang="fr-FR" b="1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0146345-5D70-460A-A41D-0A60544FAC44}"/>
              </a:ext>
            </a:extLst>
          </p:cNvPr>
          <p:cNvSpPr/>
          <p:nvPr/>
        </p:nvSpPr>
        <p:spPr>
          <a:xfrm>
            <a:off x="-4940300" y="4422976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Julia()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6A82C91-337D-46FF-87ED-733449F717F0}"/>
              </a:ext>
            </a:extLst>
          </p:cNvPr>
          <p:cNvSpPr/>
          <p:nvPr/>
        </p:nvSpPr>
        <p:spPr>
          <a:xfrm>
            <a:off x="-4940300" y="5567664"/>
            <a:ext cx="3911600" cy="89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Kernel()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E44E7D62-E991-4CB6-A488-212708911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b="10761"/>
          <a:stretch/>
        </p:blipFill>
        <p:spPr bwMode="auto">
          <a:xfrm>
            <a:off x="14249400" y="520056"/>
            <a:ext cx="4597400" cy="130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EA2D712-092A-4AE4-9366-E0440D3C44F5}"/>
              </a:ext>
            </a:extLst>
          </p:cNvPr>
          <p:cNvSpPr/>
          <p:nvPr/>
        </p:nvSpPr>
        <p:spPr>
          <a:xfrm>
            <a:off x="14249400" y="1825755"/>
            <a:ext cx="2298700" cy="2610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1080 px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8AD91D-FFFF-4027-B6F2-FB9C4233A75C}"/>
              </a:ext>
            </a:extLst>
          </p:cNvPr>
          <p:cNvSpPr/>
          <p:nvPr/>
        </p:nvSpPr>
        <p:spPr>
          <a:xfrm>
            <a:off x="16548100" y="1825755"/>
            <a:ext cx="2298700" cy="2610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20 000 px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4143129-5B4E-41E0-BFBD-A341BABC9FD6}"/>
              </a:ext>
            </a:extLst>
          </p:cNvPr>
          <p:cNvSpPr txBox="1"/>
          <p:nvPr/>
        </p:nvSpPr>
        <p:spPr>
          <a:xfrm>
            <a:off x="11860698" y="234850"/>
            <a:ext cx="2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2328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643</Words>
  <Application>Microsoft Office PowerPoint</Application>
  <PresentationFormat>Grand écran</PresentationFormat>
  <Paragraphs>189</Paragraphs>
  <Slides>19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inherit</vt:lpstr>
      <vt:lpstr>KaTeX_Main</vt:lpstr>
      <vt:lpstr>KaTeX_Math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Jean-Luc</dc:creator>
  <cp:lastModifiedBy>LAURENT Jean-Luc</cp:lastModifiedBy>
  <cp:revision>27</cp:revision>
  <dcterms:created xsi:type="dcterms:W3CDTF">2024-03-12T15:11:47Z</dcterms:created>
  <dcterms:modified xsi:type="dcterms:W3CDTF">2024-06-15T21:50:21Z</dcterms:modified>
</cp:coreProperties>
</file>